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9.xml" ContentType="application/vnd.openxmlformats-officedocument.presentationml.tags+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0.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1.xml" ContentType="application/vnd.openxmlformats-officedocument.presentationml.tags+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8.xml" ContentType="application/vnd.openxmlformats-officedocument.presentationml.notesSlide+xml"/>
  <Override PartName="/ppt/tags/tag15.xml" ContentType="application/vnd.openxmlformats-officedocument.presentationml.tags+xml"/>
  <Override PartName="/ppt/notesSlides/notesSlide9.xml" ContentType="application/vnd.openxmlformats-officedocument.presentationml.notesSlide+xml"/>
  <Override PartName="/ppt/tags/tag16.xml" ContentType="application/vnd.openxmlformats-officedocument.presentationml.tags+xml"/>
  <Override PartName="/ppt/notesSlides/notesSlide10.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1.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24.xml" ContentType="application/vnd.openxmlformats-officedocument.presentationml.tags+xml"/>
  <Override PartName="/ppt/tags/tag25.xml" ContentType="application/vnd.openxmlformats-officedocument.presentationml.tags+xml"/>
  <Override PartName="/ppt/notesSlides/notesSlide12.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3.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2"/>
  </p:notesMasterIdLst>
  <p:sldIdLst>
    <p:sldId id="594" r:id="rId3"/>
    <p:sldId id="574" r:id="rId4"/>
    <p:sldId id="572" r:id="rId5"/>
    <p:sldId id="573" r:id="rId6"/>
    <p:sldId id="257" r:id="rId7"/>
    <p:sldId id="554" r:id="rId8"/>
    <p:sldId id="599" r:id="rId9"/>
    <p:sldId id="555" r:id="rId10"/>
    <p:sldId id="592" r:id="rId11"/>
    <p:sldId id="556" r:id="rId12"/>
    <p:sldId id="600" r:id="rId13"/>
    <p:sldId id="601" r:id="rId14"/>
    <p:sldId id="604" r:id="rId15"/>
    <p:sldId id="602" r:id="rId16"/>
    <p:sldId id="576" r:id="rId17"/>
    <p:sldId id="581" r:id="rId18"/>
    <p:sldId id="603" r:id="rId19"/>
    <p:sldId id="577" r:id="rId20"/>
    <p:sldId id="578" r:id="rId21"/>
    <p:sldId id="579" r:id="rId22"/>
    <p:sldId id="596" r:id="rId23"/>
    <p:sldId id="605" r:id="rId24"/>
    <p:sldId id="582" r:id="rId25"/>
    <p:sldId id="583" r:id="rId26"/>
    <p:sldId id="598" r:id="rId27"/>
    <p:sldId id="584" r:id="rId28"/>
    <p:sldId id="585" r:id="rId29"/>
    <p:sldId id="588" r:id="rId30"/>
    <p:sldId id="591" r:id="rId31"/>
  </p:sldIdLst>
  <p:sldSz cx="12192000" cy="6858000"/>
  <p:notesSz cx="7023100" cy="93091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63B5EC1-748F-01C1-EEB4-7614E77EBB43}" name="Goodnow, Natalie" initials="GN" userId="S::Natalie.Goodnow@austintexas.gov::6a9592f2-a24c-455d-8457-cfd15fdb5d9b"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54" autoAdjust="0"/>
    <p:restoredTop sz="59194" autoAdjust="0"/>
  </p:normalViewPr>
  <p:slideViewPr>
    <p:cSldViewPr snapToGrid="0">
      <p:cViewPr varScale="1">
        <p:scale>
          <a:sx n="37" d="100"/>
          <a:sy n="37" d="100"/>
        </p:scale>
        <p:origin x="170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gs" Target="tags/tag1.xml"/><Relationship Id="rId38"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CFA238-24AB-4F3F-A5FE-19D2D144E21C}" type="doc">
      <dgm:prSet loTypeId="urn:microsoft.com/office/officeart/2005/8/layout/hList6" loCatId="list" qsTypeId="urn:microsoft.com/office/officeart/2005/8/quickstyle/simple1" qsCatId="simple" csTypeId="urn:microsoft.com/office/officeart/2005/8/colors/colorful5" csCatId="colorful" phldr="1"/>
      <dgm:spPr/>
      <dgm:t>
        <a:bodyPr/>
        <a:lstStyle/>
        <a:p>
          <a:endParaRPr lang="en-US"/>
        </a:p>
      </dgm:t>
    </dgm:pt>
    <dgm:pt modelId="{6CDE700D-5C01-4A5C-8AF3-12F4F8115C49}">
      <dgm:prSet/>
      <dgm:spPr/>
      <dgm:t>
        <a:bodyPr/>
        <a:lstStyle/>
        <a:p>
          <a:r>
            <a:rPr lang="en-US" dirty="0"/>
            <a:t>Develop shared framework and vocabulary for understanding and discussing how racist inequities persist even in the absence of explicit, intentional discrimination</a:t>
          </a:r>
        </a:p>
      </dgm:t>
    </dgm:pt>
    <dgm:pt modelId="{6DCB1470-806E-44A7-B22E-7AC544A73188}" type="parTrans" cxnId="{CE86C707-8645-47F4-BA2F-81AF58ED454D}">
      <dgm:prSet/>
      <dgm:spPr/>
      <dgm:t>
        <a:bodyPr/>
        <a:lstStyle/>
        <a:p>
          <a:endParaRPr lang="en-US"/>
        </a:p>
      </dgm:t>
    </dgm:pt>
    <dgm:pt modelId="{194B1BE7-9025-4F01-AF3F-B65C8B353084}" type="sibTrans" cxnId="{CE86C707-8645-47F4-BA2F-81AF58ED454D}">
      <dgm:prSet/>
      <dgm:spPr/>
      <dgm:t>
        <a:bodyPr/>
        <a:lstStyle/>
        <a:p>
          <a:endParaRPr lang="en-US"/>
        </a:p>
      </dgm:t>
    </dgm:pt>
    <dgm:pt modelId="{43F719B7-9D36-4939-937D-CBF09EA6332F}">
      <dgm:prSet/>
      <dgm:spPr/>
      <dgm:t>
        <a:bodyPr/>
        <a:lstStyle/>
        <a:p>
          <a:r>
            <a:rPr lang="en-US" dirty="0"/>
            <a:t>Systemic Racism – Institutional, Structural, Historic</a:t>
          </a:r>
        </a:p>
      </dgm:t>
    </dgm:pt>
    <dgm:pt modelId="{7A9EF6A8-1B71-4807-8691-0DF049F9AC30}" type="parTrans" cxnId="{2AEF0ABF-AB1F-4F4B-AFF9-F28A166402B1}">
      <dgm:prSet/>
      <dgm:spPr/>
      <dgm:t>
        <a:bodyPr/>
        <a:lstStyle/>
        <a:p>
          <a:endParaRPr lang="en-US"/>
        </a:p>
      </dgm:t>
    </dgm:pt>
    <dgm:pt modelId="{D78C8522-5B8C-46CF-9119-15D0CB76A2FD}" type="sibTrans" cxnId="{2AEF0ABF-AB1F-4F4B-AFF9-F28A166402B1}">
      <dgm:prSet/>
      <dgm:spPr/>
      <dgm:t>
        <a:bodyPr/>
        <a:lstStyle/>
        <a:p>
          <a:endParaRPr lang="en-US"/>
        </a:p>
      </dgm:t>
    </dgm:pt>
    <dgm:pt modelId="{A2C5C902-8A46-4DEB-B5C7-DC4BAAB1796A}">
      <dgm:prSet/>
      <dgm:spPr/>
      <dgm:t>
        <a:bodyPr/>
        <a:lstStyle/>
        <a:p>
          <a:r>
            <a:rPr lang="en-US" dirty="0"/>
            <a:t>Implicit Bias, Microaggressions</a:t>
          </a:r>
        </a:p>
      </dgm:t>
    </dgm:pt>
    <dgm:pt modelId="{2F0F85D4-5EEA-4121-B3D3-DA2B0393F2FC}" type="parTrans" cxnId="{3ED46636-E05C-40E5-A954-FA0111CEB076}">
      <dgm:prSet/>
      <dgm:spPr/>
      <dgm:t>
        <a:bodyPr/>
        <a:lstStyle/>
        <a:p>
          <a:endParaRPr lang="en-US"/>
        </a:p>
      </dgm:t>
    </dgm:pt>
    <dgm:pt modelId="{110D7B02-D254-4A83-8015-C7D19DCA09CB}" type="sibTrans" cxnId="{3ED46636-E05C-40E5-A954-FA0111CEB076}">
      <dgm:prSet/>
      <dgm:spPr/>
      <dgm:t>
        <a:bodyPr/>
        <a:lstStyle/>
        <a:p>
          <a:endParaRPr lang="en-US"/>
        </a:p>
      </dgm:t>
    </dgm:pt>
    <dgm:pt modelId="{77AC3218-BA3C-4898-AC56-53E50FE1C448}">
      <dgm:prSet/>
      <dgm:spPr/>
      <dgm:t>
        <a:bodyPr/>
        <a:lstStyle/>
        <a:p>
          <a:r>
            <a:rPr lang="en-US" dirty="0"/>
            <a:t>Intersectionality</a:t>
          </a:r>
        </a:p>
      </dgm:t>
    </dgm:pt>
    <dgm:pt modelId="{E05D1E7C-9943-4415-BBD4-BA3C5BFB07F0}" type="parTrans" cxnId="{59778CB1-4769-4860-8B98-6D918264A25A}">
      <dgm:prSet/>
      <dgm:spPr/>
      <dgm:t>
        <a:bodyPr/>
        <a:lstStyle/>
        <a:p>
          <a:endParaRPr lang="en-US"/>
        </a:p>
      </dgm:t>
    </dgm:pt>
    <dgm:pt modelId="{C6321CB3-1BF1-4B6F-A25D-DDE8FBAF5CBF}" type="sibTrans" cxnId="{59778CB1-4769-4860-8B98-6D918264A25A}">
      <dgm:prSet/>
      <dgm:spPr/>
      <dgm:t>
        <a:bodyPr/>
        <a:lstStyle/>
        <a:p>
          <a:endParaRPr lang="en-US"/>
        </a:p>
      </dgm:t>
    </dgm:pt>
    <dgm:pt modelId="{341F1A72-C7C0-4AC4-B748-AB9EE8DCC349}">
      <dgm:prSet/>
      <dgm:spPr/>
      <dgm:t>
        <a:bodyPr/>
        <a:lstStyle/>
        <a:p>
          <a:r>
            <a:rPr lang="en-US" dirty="0"/>
            <a:t>Identify how this happens in our work in public health</a:t>
          </a:r>
        </a:p>
      </dgm:t>
    </dgm:pt>
    <dgm:pt modelId="{83AF6D3A-713C-48B8-B817-9040290DD26F}" type="parTrans" cxnId="{FF6A5708-1F58-48A7-BD9B-7AE0DDE17C23}">
      <dgm:prSet/>
      <dgm:spPr/>
      <dgm:t>
        <a:bodyPr/>
        <a:lstStyle/>
        <a:p>
          <a:endParaRPr lang="en-US"/>
        </a:p>
      </dgm:t>
    </dgm:pt>
    <dgm:pt modelId="{972179B1-0904-4AB3-B660-E91884C0A9ED}" type="sibTrans" cxnId="{FF6A5708-1F58-48A7-BD9B-7AE0DDE17C23}">
      <dgm:prSet/>
      <dgm:spPr/>
      <dgm:t>
        <a:bodyPr/>
        <a:lstStyle/>
        <a:p>
          <a:endParaRPr lang="en-US"/>
        </a:p>
      </dgm:t>
    </dgm:pt>
    <dgm:pt modelId="{30DC2E21-BC51-4893-B8D8-C2AF159A258B}">
      <dgm:prSet/>
      <dgm:spPr/>
      <dgm:t>
        <a:bodyPr/>
        <a:lstStyle/>
        <a:p>
          <a:r>
            <a:rPr lang="en-US"/>
            <a:t>Generate, learn, practice, and normalize the use of tools/strategies for doing something about it</a:t>
          </a:r>
        </a:p>
      </dgm:t>
    </dgm:pt>
    <dgm:pt modelId="{C95B6C1D-E82C-462B-9831-18B97F024F4E}" type="parTrans" cxnId="{E1DE6D5C-2E87-48BD-BD66-AC87F3D733B3}">
      <dgm:prSet/>
      <dgm:spPr/>
      <dgm:t>
        <a:bodyPr/>
        <a:lstStyle/>
        <a:p>
          <a:endParaRPr lang="en-US"/>
        </a:p>
      </dgm:t>
    </dgm:pt>
    <dgm:pt modelId="{501E397D-1828-479A-8855-EF1F1BE6CC6F}" type="sibTrans" cxnId="{E1DE6D5C-2E87-48BD-BD66-AC87F3D733B3}">
      <dgm:prSet/>
      <dgm:spPr/>
      <dgm:t>
        <a:bodyPr/>
        <a:lstStyle/>
        <a:p>
          <a:endParaRPr lang="en-US"/>
        </a:p>
      </dgm:t>
    </dgm:pt>
    <dgm:pt modelId="{E728F19A-04DB-496B-A634-D870844BBA99}" type="pres">
      <dgm:prSet presAssocID="{E9CFA238-24AB-4F3F-A5FE-19D2D144E21C}" presName="Name0" presStyleCnt="0">
        <dgm:presLayoutVars>
          <dgm:dir/>
          <dgm:resizeHandles val="exact"/>
        </dgm:presLayoutVars>
      </dgm:prSet>
      <dgm:spPr/>
    </dgm:pt>
    <dgm:pt modelId="{DBA8D9D8-B13F-4AD9-BF43-84E582DC9FE5}" type="pres">
      <dgm:prSet presAssocID="{6CDE700D-5C01-4A5C-8AF3-12F4F8115C49}" presName="node" presStyleLbl="node1" presStyleIdx="0" presStyleCnt="3">
        <dgm:presLayoutVars>
          <dgm:bulletEnabled val="1"/>
        </dgm:presLayoutVars>
      </dgm:prSet>
      <dgm:spPr/>
    </dgm:pt>
    <dgm:pt modelId="{CF3C6770-1552-4EA8-8E8D-7DE9808AD8E8}" type="pres">
      <dgm:prSet presAssocID="{194B1BE7-9025-4F01-AF3F-B65C8B353084}" presName="sibTrans" presStyleCnt="0"/>
      <dgm:spPr/>
    </dgm:pt>
    <dgm:pt modelId="{4D20B4CC-4283-452F-A9A3-9AD98129D70E}" type="pres">
      <dgm:prSet presAssocID="{341F1A72-C7C0-4AC4-B748-AB9EE8DCC349}" presName="node" presStyleLbl="node1" presStyleIdx="1" presStyleCnt="3">
        <dgm:presLayoutVars>
          <dgm:bulletEnabled val="1"/>
        </dgm:presLayoutVars>
      </dgm:prSet>
      <dgm:spPr/>
    </dgm:pt>
    <dgm:pt modelId="{AAFBAA62-724C-4206-B3BA-A83F8CE0A39D}" type="pres">
      <dgm:prSet presAssocID="{972179B1-0904-4AB3-B660-E91884C0A9ED}" presName="sibTrans" presStyleCnt="0"/>
      <dgm:spPr/>
    </dgm:pt>
    <dgm:pt modelId="{41555B48-0C28-4F09-837D-AE1DF8296A9B}" type="pres">
      <dgm:prSet presAssocID="{30DC2E21-BC51-4893-B8D8-C2AF159A258B}" presName="node" presStyleLbl="node1" presStyleIdx="2" presStyleCnt="3">
        <dgm:presLayoutVars>
          <dgm:bulletEnabled val="1"/>
        </dgm:presLayoutVars>
      </dgm:prSet>
      <dgm:spPr/>
    </dgm:pt>
  </dgm:ptLst>
  <dgm:cxnLst>
    <dgm:cxn modelId="{CE86C707-8645-47F4-BA2F-81AF58ED454D}" srcId="{E9CFA238-24AB-4F3F-A5FE-19D2D144E21C}" destId="{6CDE700D-5C01-4A5C-8AF3-12F4F8115C49}" srcOrd="0" destOrd="0" parTransId="{6DCB1470-806E-44A7-B22E-7AC544A73188}" sibTransId="{194B1BE7-9025-4F01-AF3F-B65C8B353084}"/>
    <dgm:cxn modelId="{FF6A5708-1F58-48A7-BD9B-7AE0DDE17C23}" srcId="{E9CFA238-24AB-4F3F-A5FE-19D2D144E21C}" destId="{341F1A72-C7C0-4AC4-B748-AB9EE8DCC349}" srcOrd="1" destOrd="0" parTransId="{83AF6D3A-713C-48B8-B817-9040290DD26F}" sibTransId="{972179B1-0904-4AB3-B660-E91884C0A9ED}"/>
    <dgm:cxn modelId="{3ED46636-E05C-40E5-A954-FA0111CEB076}" srcId="{6CDE700D-5C01-4A5C-8AF3-12F4F8115C49}" destId="{A2C5C902-8A46-4DEB-B5C7-DC4BAAB1796A}" srcOrd="1" destOrd="0" parTransId="{2F0F85D4-5EEA-4121-B3D3-DA2B0393F2FC}" sibTransId="{110D7B02-D254-4A83-8015-C7D19DCA09CB}"/>
    <dgm:cxn modelId="{E1DE6D5C-2E87-48BD-BD66-AC87F3D733B3}" srcId="{E9CFA238-24AB-4F3F-A5FE-19D2D144E21C}" destId="{30DC2E21-BC51-4893-B8D8-C2AF159A258B}" srcOrd="2" destOrd="0" parTransId="{C95B6C1D-E82C-462B-9831-18B97F024F4E}" sibTransId="{501E397D-1828-479A-8855-EF1F1BE6CC6F}"/>
    <dgm:cxn modelId="{DA54FA60-D5DE-4947-9425-FDF7FD9DDD34}" type="presOf" srcId="{6CDE700D-5C01-4A5C-8AF3-12F4F8115C49}" destId="{DBA8D9D8-B13F-4AD9-BF43-84E582DC9FE5}" srcOrd="0" destOrd="0" presId="urn:microsoft.com/office/officeart/2005/8/layout/hList6"/>
    <dgm:cxn modelId="{AF5D3661-1510-4636-B469-169F384D9A8C}" type="presOf" srcId="{30DC2E21-BC51-4893-B8D8-C2AF159A258B}" destId="{41555B48-0C28-4F09-837D-AE1DF8296A9B}" srcOrd="0" destOrd="0" presId="urn:microsoft.com/office/officeart/2005/8/layout/hList6"/>
    <dgm:cxn modelId="{3FD5BA45-C75C-4609-AB3A-872042D1D415}" type="presOf" srcId="{A2C5C902-8A46-4DEB-B5C7-DC4BAAB1796A}" destId="{DBA8D9D8-B13F-4AD9-BF43-84E582DC9FE5}" srcOrd="0" destOrd="2" presId="urn:microsoft.com/office/officeart/2005/8/layout/hList6"/>
    <dgm:cxn modelId="{6B7D3568-921F-4948-B365-FC61FDFF39B2}" type="presOf" srcId="{43F719B7-9D36-4939-937D-CBF09EA6332F}" destId="{DBA8D9D8-B13F-4AD9-BF43-84E582DC9FE5}" srcOrd="0" destOrd="1" presId="urn:microsoft.com/office/officeart/2005/8/layout/hList6"/>
    <dgm:cxn modelId="{59778CB1-4769-4860-8B98-6D918264A25A}" srcId="{6CDE700D-5C01-4A5C-8AF3-12F4F8115C49}" destId="{77AC3218-BA3C-4898-AC56-53E50FE1C448}" srcOrd="2" destOrd="0" parTransId="{E05D1E7C-9943-4415-BBD4-BA3C5BFB07F0}" sibTransId="{C6321CB3-1BF1-4B6F-A25D-DDE8FBAF5CBF}"/>
    <dgm:cxn modelId="{2AEF0ABF-AB1F-4F4B-AFF9-F28A166402B1}" srcId="{6CDE700D-5C01-4A5C-8AF3-12F4F8115C49}" destId="{43F719B7-9D36-4939-937D-CBF09EA6332F}" srcOrd="0" destOrd="0" parTransId="{7A9EF6A8-1B71-4807-8691-0DF049F9AC30}" sibTransId="{D78C8522-5B8C-46CF-9119-15D0CB76A2FD}"/>
    <dgm:cxn modelId="{4444F8DB-98A4-48E4-BAD1-80ADFD3F34B2}" type="presOf" srcId="{341F1A72-C7C0-4AC4-B748-AB9EE8DCC349}" destId="{4D20B4CC-4283-452F-A9A3-9AD98129D70E}" srcOrd="0" destOrd="0" presId="urn:microsoft.com/office/officeart/2005/8/layout/hList6"/>
    <dgm:cxn modelId="{A4AE24E6-1C2D-4C6B-A7CC-8DF33F1C91F2}" type="presOf" srcId="{E9CFA238-24AB-4F3F-A5FE-19D2D144E21C}" destId="{E728F19A-04DB-496B-A634-D870844BBA99}" srcOrd="0" destOrd="0" presId="urn:microsoft.com/office/officeart/2005/8/layout/hList6"/>
    <dgm:cxn modelId="{6C8BA9F4-28F4-4796-B509-BA631C52AE73}" type="presOf" srcId="{77AC3218-BA3C-4898-AC56-53E50FE1C448}" destId="{DBA8D9D8-B13F-4AD9-BF43-84E582DC9FE5}" srcOrd="0" destOrd="3" presId="urn:microsoft.com/office/officeart/2005/8/layout/hList6"/>
    <dgm:cxn modelId="{1F355795-36DB-49FB-BD0F-2357EFEFA342}" type="presParOf" srcId="{E728F19A-04DB-496B-A634-D870844BBA99}" destId="{DBA8D9D8-B13F-4AD9-BF43-84E582DC9FE5}" srcOrd="0" destOrd="0" presId="urn:microsoft.com/office/officeart/2005/8/layout/hList6"/>
    <dgm:cxn modelId="{0E0725CB-93CF-4721-9169-088454E8F925}" type="presParOf" srcId="{E728F19A-04DB-496B-A634-D870844BBA99}" destId="{CF3C6770-1552-4EA8-8E8D-7DE9808AD8E8}" srcOrd="1" destOrd="0" presId="urn:microsoft.com/office/officeart/2005/8/layout/hList6"/>
    <dgm:cxn modelId="{D9AC2228-EF63-4919-8890-0606D8678770}" type="presParOf" srcId="{E728F19A-04DB-496B-A634-D870844BBA99}" destId="{4D20B4CC-4283-452F-A9A3-9AD98129D70E}" srcOrd="2" destOrd="0" presId="urn:microsoft.com/office/officeart/2005/8/layout/hList6"/>
    <dgm:cxn modelId="{F33B70FD-EAAE-4C5A-BA61-4035ABC54879}" type="presParOf" srcId="{E728F19A-04DB-496B-A634-D870844BBA99}" destId="{AAFBAA62-724C-4206-B3BA-A83F8CE0A39D}" srcOrd="3" destOrd="0" presId="urn:microsoft.com/office/officeart/2005/8/layout/hList6"/>
    <dgm:cxn modelId="{8B0F1C9C-62BC-4370-AAC8-B4A5F3B3C0DA}" type="presParOf" srcId="{E728F19A-04DB-496B-A634-D870844BBA99}" destId="{41555B48-0C28-4F09-837D-AE1DF8296A9B}" srcOrd="4" destOrd="0" presId="urn:microsoft.com/office/officeart/2005/8/layout/h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F8A626-8EEE-4D64-A701-ADD6F873C17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7E8320AC-21D1-441A-BA04-28D2FDA6D365}">
      <dgm:prSet/>
      <dgm:spPr/>
      <dgm:t>
        <a:bodyPr/>
        <a:lstStyle/>
        <a:p>
          <a:r>
            <a:rPr lang="en-US" dirty="0"/>
            <a:t>COURSE 1</a:t>
          </a:r>
        </a:p>
        <a:p>
          <a:r>
            <a:rPr lang="en-US" dirty="0"/>
            <a:t>Race and Racism </a:t>
          </a:r>
          <a:r>
            <a:rPr lang="en-US" b="1" dirty="0"/>
            <a:t>	</a:t>
          </a:r>
          <a:endParaRPr lang="en-US" dirty="0"/>
        </a:p>
      </dgm:t>
    </dgm:pt>
    <dgm:pt modelId="{FBFA7069-73D8-4077-835F-F839A92E8323}" type="parTrans" cxnId="{0694B9F1-E89F-4760-A524-B782053D4F8F}">
      <dgm:prSet/>
      <dgm:spPr/>
      <dgm:t>
        <a:bodyPr/>
        <a:lstStyle/>
        <a:p>
          <a:endParaRPr lang="en-US"/>
        </a:p>
      </dgm:t>
    </dgm:pt>
    <dgm:pt modelId="{A5A38BFE-42A6-4533-B12F-BA761B139A88}" type="sibTrans" cxnId="{0694B9F1-E89F-4760-A524-B782053D4F8F}">
      <dgm:prSet/>
      <dgm:spPr/>
      <dgm:t>
        <a:bodyPr/>
        <a:lstStyle/>
        <a:p>
          <a:endParaRPr lang="en-US"/>
        </a:p>
      </dgm:t>
    </dgm:pt>
    <dgm:pt modelId="{8F3E11BA-3443-4682-A664-45BA2BD78F07}">
      <dgm:prSet/>
      <dgm:spPr/>
      <dgm:t>
        <a:bodyPr/>
        <a:lstStyle/>
        <a:p>
          <a:r>
            <a:rPr lang="en-US" dirty="0"/>
            <a:t>COURSE 2</a:t>
          </a:r>
        </a:p>
        <a:p>
          <a:r>
            <a:rPr lang="en-US" dirty="0"/>
            <a:t>Intersectionality, Implicit Bias, and Microaggressions</a:t>
          </a:r>
          <a:r>
            <a:rPr lang="en-US" b="1" dirty="0"/>
            <a:t>		</a:t>
          </a:r>
          <a:endParaRPr lang="en-US" dirty="0"/>
        </a:p>
      </dgm:t>
    </dgm:pt>
    <dgm:pt modelId="{29C3950E-AB1F-41DB-92E8-6AF5CB447649}" type="parTrans" cxnId="{79E25871-0055-450D-9CCA-BDBE10D5780E}">
      <dgm:prSet/>
      <dgm:spPr/>
      <dgm:t>
        <a:bodyPr/>
        <a:lstStyle/>
        <a:p>
          <a:endParaRPr lang="en-US"/>
        </a:p>
      </dgm:t>
    </dgm:pt>
    <dgm:pt modelId="{546E2ADE-58CE-4F21-A636-80BD533674C1}" type="sibTrans" cxnId="{79E25871-0055-450D-9CCA-BDBE10D5780E}">
      <dgm:prSet/>
      <dgm:spPr/>
      <dgm:t>
        <a:bodyPr/>
        <a:lstStyle/>
        <a:p>
          <a:endParaRPr lang="en-US"/>
        </a:p>
      </dgm:t>
    </dgm:pt>
    <dgm:pt modelId="{F1917619-19A5-4CD2-93B2-9750E4EE8071}">
      <dgm:prSet/>
      <dgm:spPr/>
      <dgm:t>
        <a:bodyPr/>
        <a:lstStyle/>
        <a:p>
          <a:r>
            <a:rPr lang="en-US" i="0" dirty="0"/>
            <a:t>COURSE 3</a:t>
          </a:r>
        </a:p>
        <a:p>
          <a:r>
            <a:rPr lang="en-US" i="0" dirty="0"/>
            <a:t>Health Equity</a:t>
          </a:r>
          <a:br>
            <a:rPr lang="en-US" i="0" dirty="0"/>
          </a:br>
          <a:r>
            <a:rPr lang="en-US" i="0" dirty="0"/>
            <a:t>	</a:t>
          </a:r>
        </a:p>
      </dgm:t>
    </dgm:pt>
    <dgm:pt modelId="{6325C4CE-6DF0-4D36-9336-30266B47EC06}" type="parTrans" cxnId="{79C1C9DE-169A-4D02-868A-9638401B031B}">
      <dgm:prSet/>
      <dgm:spPr/>
      <dgm:t>
        <a:bodyPr/>
        <a:lstStyle/>
        <a:p>
          <a:endParaRPr lang="en-US"/>
        </a:p>
      </dgm:t>
    </dgm:pt>
    <dgm:pt modelId="{899976DD-2272-4BFC-A79B-5F6DC8359597}" type="sibTrans" cxnId="{79C1C9DE-169A-4D02-868A-9638401B031B}">
      <dgm:prSet/>
      <dgm:spPr/>
      <dgm:t>
        <a:bodyPr/>
        <a:lstStyle/>
        <a:p>
          <a:endParaRPr lang="en-US"/>
        </a:p>
      </dgm:t>
    </dgm:pt>
    <dgm:pt modelId="{3AB34E58-13DD-46AE-9305-B601B9E8FB9F}" type="pres">
      <dgm:prSet presAssocID="{95F8A626-8EEE-4D64-A701-ADD6F873C173}" presName="linear" presStyleCnt="0">
        <dgm:presLayoutVars>
          <dgm:animLvl val="lvl"/>
          <dgm:resizeHandles val="exact"/>
        </dgm:presLayoutVars>
      </dgm:prSet>
      <dgm:spPr/>
    </dgm:pt>
    <dgm:pt modelId="{0E4174DD-B9B4-404F-A899-614BAA942480}" type="pres">
      <dgm:prSet presAssocID="{7E8320AC-21D1-441A-BA04-28D2FDA6D365}" presName="parentText" presStyleLbl="node1" presStyleIdx="0" presStyleCnt="3">
        <dgm:presLayoutVars>
          <dgm:chMax val="0"/>
          <dgm:bulletEnabled val="1"/>
        </dgm:presLayoutVars>
      </dgm:prSet>
      <dgm:spPr/>
    </dgm:pt>
    <dgm:pt modelId="{EE251FBF-B2E5-48D3-9ABB-6380DE738B01}" type="pres">
      <dgm:prSet presAssocID="{A5A38BFE-42A6-4533-B12F-BA761B139A88}" presName="spacer" presStyleCnt="0"/>
      <dgm:spPr/>
    </dgm:pt>
    <dgm:pt modelId="{8179373F-6C82-4ACF-AF6A-C3F47FE25FA3}" type="pres">
      <dgm:prSet presAssocID="{8F3E11BA-3443-4682-A664-45BA2BD78F07}" presName="parentText" presStyleLbl="node1" presStyleIdx="1" presStyleCnt="3">
        <dgm:presLayoutVars>
          <dgm:chMax val="0"/>
          <dgm:bulletEnabled val="1"/>
        </dgm:presLayoutVars>
      </dgm:prSet>
      <dgm:spPr/>
    </dgm:pt>
    <dgm:pt modelId="{0ED8C68F-8474-420E-9D9E-44A0B95AC062}" type="pres">
      <dgm:prSet presAssocID="{546E2ADE-58CE-4F21-A636-80BD533674C1}" presName="spacer" presStyleCnt="0"/>
      <dgm:spPr/>
    </dgm:pt>
    <dgm:pt modelId="{58B1B559-83B4-4E1B-AE11-4E2D932193D6}" type="pres">
      <dgm:prSet presAssocID="{F1917619-19A5-4CD2-93B2-9750E4EE8071}" presName="parentText" presStyleLbl="node1" presStyleIdx="2" presStyleCnt="3">
        <dgm:presLayoutVars>
          <dgm:chMax val="0"/>
          <dgm:bulletEnabled val="1"/>
        </dgm:presLayoutVars>
      </dgm:prSet>
      <dgm:spPr/>
    </dgm:pt>
  </dgm:ptLst>
  <dgm:cxnLst>
    <dgm:cxn modelId="{9DFDBE04-9225-4BBE-9DE6-BEF596EAAD90}" type="presOf" srcId="{F1917619-19A5-4CD2-93B2-9750E4EE8071}" destId="{58B1B559-83B4-4E1B-AE11-4E2D932193D6}" srcOrd="0" destOrd="0" presId="urn:microsoft.com/office/officeart/2005/8/layout/vList2"/>
    <dgm:cxn modelId="{630CE018-5572-4092-889E-55674D8228FD}" type="presOf" srcId="{7E8320AC-21D1-441A-BA04-28D2FDA6D365}" destId="{0E4174DD-B9B4-404F-A899-614BAA942480}" srcOrd="0" destOrd="0" presId="urn:microsoft.com/office/officeart/2005/8/layout/vList2"/>
    <dgm:cxn modelId="{A2423B3B-8707-4D7E-A4B1-5A423A3B42BE}" type="presOf" srcId="{8F3E11BA-3443-4682-A664-45BA2BD78F07}" destId="{8179373F-6C82-4ACF-AF6A-C3F47FE25FA3}" srcOrd="0" destOrd="0" presId="urn:microsoft.com/office/officeart/2005/8/layout/vList2"/>
    <dgm:cxn modelId="{FCD61E69-C181-454A-98A0-2CA53CC19114}" type="presOf" srcId="{95F8A626-8EEE-4D64-A701-ADD6F873C173}" destId="{3AB34E58-13DD-46AE-9305-B601B9E8FB9F}" srcOrd="0" destOrd="0" presId="urn:microsoft.com/office/officeart/2005/8/layout/vList2"/>
    <dgm:cxn modelId="{79E25871-0055-450D-9CCA-BDBE10D5780E}" srcId="{95F8A626-8EEE-4D64-A701-ADD6F873C173}" destId="{8F3E11BA-3443-4682-A664-45BA2BD78F07}" srcOrd="1" destOrd="0" parTransId="{29C3950E-AB1F-41DB-92E8-6AF5CB447649}" sibTransId="{546E2ADE-58CE-4F21-A636-80BD533674C1}"/>
    <dgm:cxn modelId="{79C1C9DE-169A-4D02-868A-9638401B031B}" srcId="{95F8A626-8EEE-4D64-A701-ADD6F873C173}" destId="{F1917619-19A5-4CD2-93B2-9750E4EE8071}" srcOrd="2" destOrd="0" parTransId="{6325C4CE-6DF0-4D36-9336-30266B47EC06}" sibTransId="{899976DD-2272-4BFC-A79B-5F6DC8359597}"/>
    <dgm:cxn modelId="{0694B9F1-E89F-4760-A524-B782053D4F8F}" srcId="{95F8A626-8EEE-4D64-A701-ADD6F873C173}" destId="{7E8320AC-21D1-441A-BA04-28D2FDA6D365}" srcOrd="0" destOrd="0" parTransId="{FBFA7069-73D8-4077-835F-F839A92E8323}" sibTransId="{A5A38BFE-42A6-4533-B12F-BA761B139A88}"/>
    <dgm:cxn modelId="{D15967CE-E869-4842-813B-503060700892}" type="presParOf" srcId="{3AB34E58-13DD-46AE-9305-B601B9E8FB9F}" destId="{0E4174DD-B9B4-404F-A899-614BAA942480}" srcOrd="0" destOrd="0" presId="urn:microsoft.com/office/officeart/2005/8/layout/vList2"/>
    <dgm:cxn modelId="{B00BC592-295A-416F-9D1F-75E0E09E46EE}" type="presParOf" srcId="{3AB34E58-13DD-46AE-9305-B601B9E8FB9F}" destId="{EE251FBF-B2E5-48D3-9ABB-6380DE738B01}" srcOrd="1" destOrd="0" presId="urn:microsoft.com/office/officeart/2005/8/layout/vList2"/>
    <dgm:cxn modelId="{90A013A7-4D32-4C3B-8FE6-2C886ACAF5E6}" type="presParOf" srcId="{3AB34E58-13DD-46AE-9305-B601B9E8FB9F}" destId="{8179373F-6C82-4ACF-AF6A-C3F47FE25FA3}" srcOrd="2" destOrd="0" presId="urn:microsoft.com/office/officeart/2005/8/layout/vList2"/>
    <dgm:cxn modelId="{9FC2776D-96B9-4CC6-AF2F-28A5653A33D5}" type="presParOf" srcId="{3AB34E58-13DD-46AE-9305-B601B9E8FB9F}" destId="{0ED8C68F-8474-420E-9D9E-44A0B95AC062}" srcOrd="3" destOrd="0" presId="urn:microsoft.com/office/officeart/2005/8/layout/vList2"/>
    <dgm:cxn modelId="{54A72CCC-CBE9-4DAF-8CB7-C892DABBDBCA}" type="presParOf" srcId="{3AB34E58-13DD-46AE-9305-B601B9E8FB9F}" destId="{58B1B559-83B4-4E1B-AE11-4E2D932193D6}"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694EB5-60A3-429C-8E67-0976E5B7CC0B}"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US"/>
        </a:p>
      </dgm:t>
    </dgm:pt>
    <dgm:pt modelId="{36BB265B-8615-4CE4-81C7-AECBF8C0FEDD}">
      <dgm:prSet/>
      <dgm:spPr/>
      <dgm:t>
        <a:bodyPr/>
        <a:lstStyle/>
        <a:p>
          <a:r>
            <a:rPr lang="en-US" dirty="0"/>
            <a:t>What are microaggressions?</a:t>
          </a:r>
        </a:p>
      </dgm:t>
    </dgm:pt>
    <dgm:pt modelId="{770C00C4-8BB6-4C8F-8E9B-9A0B3F25B4EA}" type="parTrans" cxnId="{64E9C144-FB20-4278-A6D6-0B22C6EB7155}">
      <dgm:prSet/>
      <dgm:spPr/>
      <dgm:t>
        <a:bodyPr/>
        <a:lstStyle/>
        <a:p>
          <a:endParaRPr lang="en-US"/>
        </a:p>
      </dgm:t>
    </dgm:pt>
    <dgm:pt modelId="{7224F945-A292-449B-B53F-6F0C464DC3D8}" type="sibTrans" cxnId="{64E9C144-FB20-4278-A6D6-0B22C6EB7155}">
      <dgm:prSet/>
      <dgm:spPr/>
      <dgm:t>
        <a:bodyPr/>
        <a:lstStyle/>
        <a:p>
          <a:endParaRPr lang="en-US"/>
        </a:p>
      </dgm:t>
    </dgm:pt>
    <dgm:pt modelId="{EB659206-C500-4E1F-A759-779247FC670D}">
      <dgm:prSet/>
      <dgm:spPr/>
      <dgm:t>
        <a:bodyPr/>
        <a:lstStyle/>
        <a:p>
          <a:r>
            <a:rPr lang="en-US" dirty="0"/>
            <a:t>Why do they matter?</a:t>
          </a:r>
        </a:p>
      </dgm:t>
    </dgm:pt>
    <dgm:pt modelId="{243D29A6-0F92-4085-BDAB-62846AAADE6F}" type="parTrans" cxnId="{333FF7ED-C4D5-41B1-91BE-41675AD7C592}">
      <dgm:prSet/>
      <dgm:spPr/>
      <dgm:t>
        <a:bodyPr/>
        <a:lstStyle/>
        <a:p>
          <a:endParaRPr lang="en-US"/>
        </a:p>
      </dgm:t>
    </dgm:pt>
    <dgm:pt modelId="{05CD4172-4F43-4D64-BE0A-E43001BBBB75}" type="sibTrans" cxnId="{333FF7ED-C4D5-41B1-91BE-41675AD7C592}">
      <dgm:prSet/>
      <dgm:spPr/>
      <dgm:t>
        <a:bodyPr/>
        <a:lstStyle/>
        <a:p>
          <a:endParaRPr lang="en-US"/>
        </a:p>
      </dgm:t>
    </dgm:pt>
    <dgm:pt modelId="{686F716E-D5D2-4FDA-8175-6AEC31FD7E24}">
      <dgm:prSet/>
      <dgm:spPr/>
      <dgm:t>
        <a:bodyPr/>
        <a:lstStyle/>
        <a:p>
          <a:r>
            <a:rPr lang="en-US" dirty="0"/>
            <a:t>How can we respond?</a:t>
          </a:r>
        </a:p>
      </dgm:t>
    </dgm:pt>
    <dgm:pt modelId="{7D2DA4A8-5802-4BE4-A2EB-B909AD849B46}" type="parTrans" cxnId="{2E31BCEC-5495-4984-82B5-DD22E5E896C0}">
      <dgm:prSet/>
      <dgm:spPr/>
    </dgm:pt>
    <dgm:pt modelId="{C44A9EE1-584C-4A63-9DE5-FB8895CFE329}" type="sibTrans" cxnId="{2E31BCEC-5495-4984-82B5-DD22E5E896C0}">
      <dgm:prSet/>
      <dgm:spPr/>
    </dgm:pt>
    <dgm:pt modelId="{682C0224-B86B-414E-AC35-6BB01E3BB36F}" type="pres">
      <dgm:prSet presAssocID="{F5694EB5-60A3-429C-8E67-0976E5B7CC0B}" presName="Name0" presStyleCnt="0">
        <dgm:presLayoutVars>
          <dgm:dir/>
          <dgm:animLvl val="lvl"/>
          <dgm:resizeHandles val="exact"/>
        </dgm:presLayoutVars>
      </dgm:prSet>
      <dgm:spPr/>
    </dgm:pt>
    <dgm:pt modelId="{804F1CBA-109A-4987-983D-EED01C0DCE2A}" type="pres">
      <dgm:prSet presAssocID="{36BB265B-8615-4CE4-81C7-AECBF8C0FEDD}" presName="linNode" presStyleCnt="0"/>
      <dgm:spPr/>
    </dgm:pt>
    <dgm:pt modelId="{BEDE9C51-FD49-40CA-A5DB-68F8E739CD2D}" type="pres">
      <dgm:prSet presAssocID="{36BB265B-8615-4CE4-81C7-AECBF8C0FEDD}" presName="parentText" presStyleLbl="node1" presStyleIdx="0" presStyleCnt="3">
        <dgm:presLayoutVars>
          <dgm:chMax val="1"/>
          <dgm:bulletEnabled val="1"/>
        </dgm:presLayoutVars>
      </dgm:prSet>
      <dgm:spPr/>
    </dgm:pt>
    <dgm:pt modelId="{DC354DE1-4318-4532-B632-BCC84963F143}" type="pres">
      <dgm:prSet presAssocID="{7224F945-A292-449B-B53F-6F0C464DC3D8}" presName="sp" presStyleCnt="0"/>
      <dgm:spPr/>
    </dgm:pt>
    <dgm:pt modelId="{F7C7D622-B4D2-4E14-A0C9-CF4FF23C5B3A}" type="pres">
      <dgm:prSet presAssocID="{EB659206-C500-4E1F-A759-779247FC670D}" presName="linNode" presStyleCnt="0"/>
      <dgm:spPr/>
    </dgm:pt>
    <dgm:pt modelId="{F9AA65EC-683C-4E95-9E1A-459951A24EFB}" type="pres">
      <dgm:prSet presAssocID="{EB659206-C500-4E1F-A759-779247FC670D}" presName="parentText" presStyleLbl="node1" presStyleIdx="1" presStyleCnt="3">
        <dgm:presLayoutVars>
          <dgm:chMax val="1"/>
          <dgm:bulletEnabled val="1"/>
        </dgm:presLayoutVars>
      </dgm:prSet>
      <dgm:spPr/>
    </dgm:pt>
    <dgm:pt modelId="{2308828D-67BB-42BD-8DA0-83315FDE27F2}" type="pres">
      <dgm:prSet presAssocID="{05CD4172-4F43-4D64-BE0A-E43001BBBB75}" presName="sp" presStyleCnt="0"/>
      <dgm:spPr/>
    </dgm:pt>
    <dgm:pt modelId="{EA5F6219-B151-4760-BD59-A95B96E5863A}" type="pres">
      <dgm:prSet presAssocID="{686F716E-D5D2-4FDA-8175-6AEC31FD7E24}" presName="linNode" presStyleCnt="0"/>
      <dgm:spPr/>
    </dgm:pt>
    <dgm:pt modelId="{5ADBEC3D-69CD-40F5-AF4A-BECA5ABE0245}" type="pres">
      <dgm:prSet presAssocID="{686F716E-D5D2-4FDA-8175-6AEC31FD7E24}" presName="parentText" presStyleLbl="node1" presStyleIdx="2" presStyleCnt="3">
        <dgm:presLayoutVars>
          <dgm:chMax val="1"/>
          <dgm:bulletEnabled val="1"/>
        </dgm:presLayoutVars>
      </dgm:prSet>
      <dgm:spPr/>
    </dgm:pt>
  </dgm:ptLst>
  <dgm:cxnLst>
    <dgm:cxn modelId="{B47E5E0A-DF12-4FEF-97BE-DAF5A8CC6501}" type="presOf" srcId="{36BB265B-8615-4CE4-81C7-AECBF8C0FEDD}" destId="{BEDE9C51-FD49-40CA-A5DB-68F8E739CD2D}" srcOrd="0" destOrd="0" presId="urn:microsoft.com/office/officeart/2005/8/layout/vList5"/>
    <dgm:cxn modelId="{64E9C144-FB20-4278-A6D6-0B22C6EB7155}" srcId="{F5694EB5-60A3-429C-8E67-0976E5B7CC0B}" destId="{36BB265B-8615-4CE4-81C7-AECBF8C0FEDD}" srcOrd="0" destOrd="0" parTransId="{770C00C4-8BB6-4C8F-8E9B-9A0B3F25B4EA}" sibTransId="{7224F945-A292-449B-B53F-6F0C464DC3D8}"/>
    <dgm:cxn modelId="{CAAB8152-00DA-4A00-B077-AE54AE83D4E5}" type="presOf" srcId="{F5694EB5-60A3-429C-8E67-0976E5B7CC0B}" destId="{682C0224-B86B-414E-AC35-6BB01E3BB36F}" srcOrd="0" destOrd="0" presId="urn:microsoft.com/office/officeart/2005/8/layout/vList5"/>
    <dgm:cxn modelId="{864B708D-6A99-436B-A747-FEA7B11A6FBB}" type="presOf" srcId="{EB659206-C500-4E1F-A759-779247FC670D}" destId="{F9AA65EC-683C-4E95-9E1A-459951A24EFB}" srcOrd="0" destOrd="0" presId="urn:microsoft.com/office/officeart/2005/8/layout/vList5"/>
    <dgm:cxn modelId="{2612C9C3-D713-45A0-90CE-5967526CC290}" type="presOf" srcId="{686F716E-D5D2-4FDA-8175-6AEC31FD7E24}" destId="{5ADBEC3D-69CD-40F5-AF4A-BECA5ABE0245}" srcOrd="0" destOrd="0" presId="urn:microsoft.com/office/officeart/2005/8/layout/vList5"/>
    <dgm:cxn modelId="{2E31BCEC-5495-4984-82B5-DD22E5E896C0}" srcId="{F5694EB5-60A3-429C-8E67-0976E5B7CC0B}" destId="{686F716E-D5D2-4FDA-8175-6AEC31FD7E24}" srcOrd="2" destOrd="0" parTransId="{7D2DA4A8-5802-4BE4-A2EB-B909AD849B46}" sibTransId="{C44A9EE1-584C-4A63-9DE5-FB8895CFE329}"/>
    <dgm:cxn modelId="{333FF7ED-C4D5-41B1-91BE-41675AD7C592}" srcId="{F5694EB5-60A3-429C-8E67-0976E5B7CC0B}" destId="{EB659206-C500-4E1F-A759-779247FC670D}" srcOrd="1" destOrd="0" parTransId="{243D29A6-0F92-4085-BDAB-62846AAADE6F}" sibTransId="{05CD4172-4F43-4D64-BE0A-E43001BBBB75}"/>
    <dgm:cxn modelId="{10B081D7-A4BF-49D5-AB0F-DCC5A728B9DA}" type="presParOf" srcId="{682C0224-B86B-414E-AC35-6BB01E3BB36F}" destId="{804F1CBA-109A-4987-983D-EED01C0DCE2A}" srcOrd="0" destOrd="0" presId="urn:microsoft.com/office/officeart/2005/8/layout/vList5"/>
    <dgm:cxn modelId="{DA79657F-703E-489C-9AA8-FE2EA4BB58EB}" type="presParOf" srcId="{804F1CBA-109A-4987-983D-EED01C0DCE2A}" destId="{BEDE9C51-FD49-40CA-A5DB-68F8E739CD2D}" srcOrd="0" destOrd="0" presId="urn:microsoft.com/office/officeart/2005/8/layout/vList5"/>
    <dgm:cxn modelId="{1F3F39AC-E161-4071-BBAE-F971DD72CB6D}" type="presParOf" srcId="{682C0224-B86B-414E-AC35-6BB01E3BB36F}" destId="{DC354DE1-4318-4532-B632-BCC84963F143}" srcOrd="1" destOrd="0" presId="urn:microsoft.com/office/officeart/2005/8/layout/vList5"/>
    <dgm:cxn modelId="{A9EF1C67-A2F2-4838-8B63-983C546BC8E1}" type="presParOf" srcId="{682C0224-B86B-414E-AC35-6BB01E3BB36F}" destId="{F7C7D622-B4D2-4E14-A0C9-CF4FF23C5B3A}" srcOrd="2" destOrd="0" presId="urn:microsoft.com/office/officeart/2005/8/layout/vList5"/>
    <dgm:cxn modelId="{4A6CE155-92BF-4A1B-A7D0-4EAB91086F2F}" type="presParOf" srcId="{F7C7D622-B4D2-4E14-A0C9-CF4FF23C5B3A}" destId="{F9AA65EC-683C-4E95-9E1A-459951A24EFB}" srcOrd="0" destOrd="0" presId="urn:microsoft.com/office/officeart/2005/8/layout/vList5"/>
    <dgm:cxn modelId="{9E1ED4A3-773A-47E2-9E06-02A098333830}" type="presParOf" srcId="{682C0224-B86B-414E-AC35-6BB01E3BB36F}" destId="{2308828D-67BB-42BD-8DA0-83315FDE27F2}" srcOrd="3" destOrd="0" presId="urn:microsoft.com/office/officeart/2005/8/layout/vList5"/>
    <dgm:cxn modelId="{D075FCF8-13B4-477C-884B-D1A9CA8208D6}" type="presParOf" srcId="{682C0224-B86B-414E-AC35-6BB01E3BB36F}" destId="{EA5F6219-B151-4760-BD59-A95B96E5863A}" srcOrd="4" destOrd="0" presId="urn:microsoft.com/office/officeart/2005/8/layout/vList5"/>
    <dgm:cxn modelId="{422145AC-5D63-440B-B165-CFE901B5D7E3}" type="presParOf" srcId="{EA5F6219-B151-4760-BD59-A95B96E5863A}" destId="{5ADBEC3D-69CD-40F5-AF4A-BECA5ABE0245}"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0EC0B6-4018-491B-B0EC-1ED9E912B9CD}"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76568241-A46A-4EFD-ACF3-10A80CFD81CB}">
      <dgm:prSet/>
      <dgm:spPr/>
      <dgm:t>
        <a:bodyPr/>
        <a:lstStyle/>
        <a:p>
          <a:r>
            <a:rPr lang="en-US" dirty="0"/>
            <a:t>Whole Group Intro and Discussion</a:t>
          </a:r>
        </a:p>
      </dgm:t>
    </dgm:pt>
    <dgm:pt modelId="{131A2343-DF35-44E0-BD5C-070E7174C37A}" type="parTrans" cxnId="{49DD8C00-ADC7-4852-8398-0E8BF1258037}">
      <dgm:prSet/>
      <dgm:spPr/>
      <dgm:t>
        <a:bodyPr/>
        <a:lstStyle/>
        <a:p>
          <a:endParaRPr lang="en-US"/>
        </a:p>
      </dgm:t>
    </dgm:pt>
    <dgm:pt modelId="{615EF00B-57F3-4A94-87E5-52D58D272303}" type="sibTrans" cxnId="{49DD8C00-ADC7-4852-8398-0E8BF1258037}">
      <dgm:prSet/>
      <dgm:spPr/>
      <dgm:t>
        <a:bodyPr/>
        <a:lstStyle/>
        <a:p>
          <a:endParaRPr lang="en-US"/>
        </a:p>
      </dgm:t>
    </dgm:pt>
    <dgm:pt modelId="{2081E59D-FE54-48CF-8A6C-CC196FECEBD2}">
      <dgm:prSet/>
      <dgm:spPr/>
      <dgm:t>
        <a:bodyPr/>
        <a:lstStyle/>
        <a:p>
          <a:r>
            <a:rPr lang="en-US" dirty="0"/>
            <a:t>Sample Microaggression Scenarios</a:t>
          </a:r>
        </a:p>
      </dgm:t>
    </dgm:pt>
    <dgm:pt modelId="{4940BF9F-ACF0-46B3-9F4C-C20843ED54A9}" type="parTrans" cxnId="{FA71AFCB-5C48-4F18-ADCF-60ADB5824A14}">
      <dgm:prSet/>
      <dgm:spPr/>
      <dgm:t>
        <a:bodyPr/>
        <a:lstStyle/>
        <a:p>
          <a:endParaRPr lang="en-US"/>
        </a:p>
      </dgm:t>
    </dgm:pt>
    <dgm:pt modelId="{3AF0A4E0-45BE-4F09-8CF3-35BE58C3E033}" type="sibTrans" cxnId="{FA71AFCB-5C48-4F18-ADCF-60ADB5824A14}">
      <dgm:prSet/>
      <dgm:spPr/>
      <dgm:t>
        <a:bodyPr/>
        <a:lstStyle/>
        <a:p>
          <a:endParaRPr lang="en-US"/>
        </a:p>
      </dgm:t>
    </dgm:pt>
    <dgm:pt modelId="{DB20F8C0-893E-4772-B2BB-EC79C3082BB3}">
      <dgm:prSet/>
      <dgm:spPr/>
      <dgm:t>
        <a:bodyPr/>
        <a:lstStyle/>
        <a:p>
          <a:r>
            <a:rPr lang="en-US"/>
            <a:t>Small Group Discussion</a:t>
          </a:r>
        </a:p>
      </dgm:t>
    </dgm:pt>
    <dgm:pt modelId="{31CFF150-3E2C-4E1E-8C3D-60259872A3B8}" type="parTrans" cxnId="{BD3CF9F9-A8F5-4575-8498-22047B096821}">
      <dgm:prSet/>
      <dgm:spPr/>
      <dgm:t>
        <a:bodyPr/>
        <a:lstStyle/>
        <a:p>
          <a:endParaRPr lang="en-US"/>
        </a:p>
      </dgm:t>
    </dgm:pt>
    <dgm:pt modelId="{AFC5D641-ECC9-486A-9476-DE72CCEEAAF1}" type="sibTrans" cxnId="{BD3CF9F9-A8F5-4575-8498-22047B096821}">
      <dgm:prSet/>
      <dgm:spPr/>
      <dgm:t>
        <a:bodyPr/>
        <a:lstStyle/>
        <a:p>
          <a:endParaRPr lang="en-US"/>
        </a:p>
      </dgm:t>
    </dgm:pt>
    <dgm:pt modelId="{FFBDBA61-4F47-47A4-9C1D-460F4E0DCF3F}">
      <dgm:prSet/>
      <dgm:spPr/>
      <dgm:t>
        <a:bodyPr/>
        <a:lstStyle/>
        <a:p>
          <a:r>
            <a:rPr lang="en-US" dirty="0"/>
            <a:t>Share Back</a:t>
          </a:r>
        </a:p>
      </dgm:t>
    </dgm:pt>
    <dgm:pt modelId="{DA5085E9-5E0C-4C0C-8F52-5B5F75B0E573}" type="parTrans" cxnId="{6A8B17BC-CB79-4552-908C-68571ABCA8FB}">
      <dgm:prSet/>
      <dgm:spPr/>
      <dgm:t>
        <a:bodyPr/>
        <a:lstStyle/>
        <a:p>
          <a:endParaRPr lang="en-US"/>
        </a:p>
      </dgm:t>
    </dgm:pt>
    <dgm:pt modelId="{F14F9314-831C-4CF1-AA07-BCB5B7CD2740}" type="sibTrans" cxnId="{6A8B17BC-CB79-4552-908C-68571ABCA8FB}">
      <dgm:prSet/>
      <dgm:spPr/>
      <dgm:t>
        <a:bodyPr/>
        <a:lstStyle/>
        <a:p>
          <a:endParaRPr lang="en-US"/>
        </a:p>
      </dgm:t>
    </dgm:pt>
    <dgm:pt modelId="{D07B8AAB-7539-44F9-8416-F809660C001F}">
      <dgm:prSet/>
      <dgm:spPr/>
      <dgm:t>
        <a:bodyPr/>
        <a:lstStyle/>
        <a:p>
          <a:r>
            <a:rPr lang="en-US" dirty="0"/>
            <a:t>1-3 times</a:t>
          </a:r>
        </a:p>
      </dgm:t>
    </dgm:pt>
    <dgm:pt modelId="{384A8E4E-1C43-474C-BC5B-E5839C3BB5C3}" type="parTrans" cxnId="{82EEA914-4B15-4D6A-B51A-F867D41EC26C}">
      <dgm:prSet/>
      <dgm:spPr/>
      <dgm:t>
        <a:bodyPr/>
        <a:lstStyle/>
        <a:p>
          <a:endParaRPr lang="en-US"/>
        </a:p>
      </dgm:t>
    </dgm:pt>
    <dgm:pt modelId="{4F3DB51E-62B7-427F-8FC5-8FB84633A2CE}" type="sibTrans" cxnId="{82EEA914-4B15-4D6A-B51A-F867D41EC26C}">
      <dgm:prSet/>
      <dgm:spPr/>
      <dgm:t>
        <a:bodyPr/>
        <a:lstStyle/>
        <a:p>
          <a:endParaRPr lang="en-US"/>
        </a:p>
      </dgm:t>
    </dgm:pt>
    <dgm:pt modelId="{AFA05812-87CF-48F1-9FB5-7442518852B8}">
      <dgm:prSet/>
      <dgm:spPr/>
      <dgm:t>
        <a:bodyPr/>
        <a:lstStyle/>
        <a:p>
          <a:r>
            <a:rPr lang="en-US"/>
            <a:t>Whole Group Closing</a:t>
          </a:r>
        </a:p>
      </dgm:t>
    </dgm:pt>
    <dgm:pt modelId="{FBFA128D-1678-432E-AD79-CCE416E2FE51}" type="parTrans" cxnId="{5BECADF1-7DD0-4C05-8766-76F31F961CC5}">
      <dgm:prSet/>
      <dgm:spPr/>
      <dgm:t>
        <a:bodyPr/>
        <a:lstStyle/>
        <a:p>
          <a:endParaRPr lang="en-US"/>
        </a:p>
      </dgm:t>
    </dgm:pt>
    <dgm:pt modelId="{B7CCD325-05A9-4B7F-AE12-D87064B4908A}" type="sibTrans" cxnId="{5BECADF1-7DD0-4C05-8766-76F31F961CC5}">
      <dgm:prSet/>
      <dgm:spPr/>
      <dgm:t>
        <a:bodyPr/>
        <a:lstStyle/>
        <a:p>
          <a:endParaRPr lang="en-US"/>
        </a:p>
      </dgm:t>
    </dgm:pt>
    <dgm:pt modelId="{7901FE75-7079-4F83-A8D5-8F8D8629EFD6}" type="pres">
      <dgm:prSet presAssocID="{E20EC0B6-4018-491B-B0EC-1ED9E912B9CD}" presName="linear" presStyleCnt="0">
        <dgm:presLayoutVars>
          <dgm:animLvl val="lvl"/>
          <dgm:resizeHandles val="exact"/>
        </dgm:presLayoutVars>
      </dgm:prSet>
      <dgm:spPr/>
    </dgm:pt>
    <dgm:pt modelId="{FFD5086A-AAF8-42A8-8651-56B7AF7992A0}" type="pres">
      <dgm:prSet presAssocID="{76568241-A46A-4EFD-ACF3-10A80CFD81CB}" presName="parentText" presStyleLbl="node1" presStyleIdx="0" presStyleCnt="3">
        <dgm:presLayoutVars>
          <dgm:chMax val="0"/>
          <dgm:bulletEnabled val="1"/>
        </dgm:presLayoutVars>
      </dgm:prSet>
      <dgm:spPr/>
    </dgm:pt>
    <dgm:pt modelId="{2C6C7376-CA29-4638-AAB4-5BD3A82282BA}" type="pres">
      <dgm:prSet presAssocID="{615EF00B-57F3-4A94-87E5-52D58D272303}" presName="spacer" presStyleCnt="0"/>
      <dgm:spPr/>
    </dgm:pt>
    <dgm:pt modelId="{724EADA6-41E7-4C4C-BC31-6494C0A759A3}" type="pres">
      <dgm:prSet presAssocID="{2081E59D-FE54-48CF-8A6C-CC196FECEBD2}" presName="parentText" presStyleLbl="node1" presStyleIdx="1" presStyleCnt="3">
        <dgm:presLayoutVars>
          <dgm:chMax val="0"/>
          <dgm:bulletEnabled val="1"/>
        </dgm:presLayoutVars>
      </dgm:prSet>
      <dgm:spPr/>
    </dgm:pt>
    <dgm:pt modelId="{1FF80B93-4F0E-427A-8133-F8C8208A54CE}" type="pres">
      <dgm:prSet presAssocID="{2081E59D-FE54-48CF-8A6C-CC196FECEBD2}" presName="childText" presStyleLbl="revTx" presStyleIdx="0" presStyleCnt="1">
        <dgm:presLayoutVars>
          <dgm:bulletEnabled val="1"/>
        </dgm:presLayoutVars>
      </dgm:prSet>
      <dgm:spPr/>
    </dgm:pt>
    <dgm:pt modelId="{952560D0-6980-4391-B142-6E623D175D0E}" type="pres">
      <dgm:prSet presAssocID="{AFA05812-87CF-48F1-9FB5-7442518852B8}" presName="parentText" presStyleLbl="node1" presStyleIdx="2" presStyleCnt="3">
        <dgm:presLayoutVars>
          <dgm:chMax val="0"/>
          <dgm:bulletEnabled val="1"/>
        </dgm:presLayoutVars>
      </dgm:prSet>
      <dgm:spPr/>
    </dgm:pt>
  </dgm:ptLst>
  <dgm:cxnLst>
    <dgm:cxn modelId="{49DD8C00-ADC7-4852-8398-0E8BF1258037}" srcId="{E20EC0B6-4018-491B-B0EC-1ED9E912B9CD}" destId="{76568241-A46A-4EFD-ACF3-10A80CFD81CB}" srcOrd="0" destOrd="0" parTransId="{131A2343-DF35-44E0-BD5C-070E7174C37A}" sibTransId="{615EF00B-57F3-4A94-87E5-52D58D272303}"/>
    <dgm:cxn modelId="{82EEA914-4B15-4D6A-B51A-F867D41EC26C}" srcId="{2081E59D-FE54-48CF-8A6C-CC196FECEBD2}" destId="{D07B8AAB-7539-44F9-8416-F809660C001F}" srcOrd="2" destOrd="0" parTransId="{384A8E4E-1C43-474C-BC5B-E5839C3BB5C3}" sibTransId="{4F3DB51E-62B7-427F-8FC5-8FB84633A2CE}"/>
    <dgm:cxn modelId="{C5D91B32-44EF-457F-9422-935206887412}" type="presOf" srcId="{D07B8AAB-7539-44F9-8416-F809660C001F}" destId="{1FF80B93-4F0E-427A-8133-F8C8208A54CE}" srcOrd="0" destOrd="2" presId="urn:microsoft.com/office/officeart/2005/8/layout/vList2"/>
    <dgm:cxn modelId="{4DA4E134-4813-4EE6-B23C-30C2301FDCDE}" type="presOf" srcId="{76568241-A46A-4EFD-ACF3-10A80CFD81CB}" destId="{FFD5086A-AAF8-42A8-8651-56B7AF7992A0}" srcOrd="0" destOrd="0" presId="urn:microsoft.com/office/officeart/2005/8/layout/vList2"/>
    <dgm:cxn modelId="{A0291F7F-B8D3-4281-834F-8F75BD98D5FC}" type="presOf" srcId="{FFBDBA61-4F47-47A4-9C1D-460F4E0DCF3F}" destId="{1FF80B93-4F0E-427A-8133-F8C8208A54CE}" srcOrd="0" destOrd="1" presId="urn:microsoft.com/office/officeart/2005/8/layout/vList2"/>
    <dgm:cxn modelId="{448BEFA3-3949-4028-A137-53CAC7BA0A95}" type="presOf" srcId="{AFA05812-87CF-48F1-9FB5-7442518852B8}" destId="{952560D0-6980-4391-B142-6E623D175D0E}" srcOrd="0" destOrd="0" presId="urn:microsoft.com/office/officeart/2005/8/layout/vList2"/>
    <dgm:cxn modelId="{2541B3BB-024B-49AF-A41F-01CDFB52B3D6}" type="presOf" srcId="{2081E59D-FE54-48CF-8A6C-CC196FECEBD2}" destId="{724EADA6-41E7-4C4C-BC31-6494C0A759A3}" srcOrd="0" destOrd="0" presId="urn:microsoft.com/office/officeart/2005/8/layout/vList2"/>
    <dgm:cxn modelId="{6A8B17BC-CB79-4552-908C-68571ABCA8FB}" srcId="{2081E59D-FE54-48CF-8A6C-CC196FECEBD2}" destId="{FFBDBA61-4F47-47A4-9C1D-460F4E0DCF3F}" srcOrd="1" destOrd="0" parTransId="{DA5085E9-5E0C-4C0C-8F52-5B5F75B0E573}" sibTransId="{F14F9314-831C-4CF1-AA07-BCB5B7CD2740}"/>
    <dgm:cxn modelId="{797D8DBD-3BAD-494C-8970-BD31D4404F00}" type="presOf" srcId="{E20EC0B6-4018-491B-B0EC-1ED9E912B9CD}" destId="{7901FE75-7079-4F83-A8D5-8F8D8629EFD6}" srcOrd="0" destOrd="0" presId="urn:microsoft.com/office/officeart/2005/8/layout/vList2"/>
    <dgm:cxn modelId="{FA71AFCB-5C48-4F18-ADCF-60ADB5824A14}" srcId="{E20EC0B6-4018-491B-B0EC-1ED9E912B9CD}" destId="{2081E59D-FE54-48CF-8A6C-CC196FECEBD2}" srcOrd="1" destOrd="0" parTransId="{4940BF9F-ACF0-46B3-9F4C-C20843ED54A9}" sibTransId="{3AF0A4E0-45BE-4F09-8CF3-35BE58C3E033}"/>
    <dgm:cxn modelId="{51CC3AE2-782B-4698-825A-DA99C30403CA}" type="presOf" srcId="{DB20F8C0-893E-4772-B2BB-EC79C3082BB3}" destId="{1FF80B93-4F0E-427A-8133-F8C8208A54CE}" srcOrd="0" destOrd="0" presId="urn:microsoft.com/office/officeart/2005/8/layout/vList2"/>
    <dgm:cxn modelId="{5BECADF1-7DD0-4C05-8766-76F31F961CC5}" srcId="{E20EC0B6-4018-491B-B0EC-1ED9E912B9CD}" destId="{AFA05812-87CF-48F1-9FB5-7442518852B8}" srcOrd="2" destOrd="0" parTransId="{FBFA128D-1678-432E-AD79-CCE416E2FE51}" sibTransId="{B7CCD325-05A9-4B7F-AE12-D87064B4908A}"/>
    <dgm:cxn modelId="{BD3CF9F9-A8F5-4575-8498-22047B096821}" srcId="{2081E59D-FE54-48CF-8A6C-CC196FECEBD2}" destId="{DB20F8C0-893E-4772-B2BB-EC79C3082BB3}" srcOrd="0" destOrd="0" parTransId="{31CFF150-3E2C-4E1E-8C3D-60259872A3B8}" sibTransId="{AFC5D641-ECC9-486A-9476-DE72CCEEAAF1}"/>
    <dgm:cxn modelId="{BAB7FBAA-2B8F-49ED-968A-1489E26A5D20}" type="presParOf" srcId="{7901FE75-7079-4F83-A8D5-8F8D8629EFD6}" destId="{FFD5086A-AAF8-42A8-8651-56B7AF7992A0}" srcOrd="0" destOrd="0" presId="urn:microsoft.com/office/officeart/2005/8/layout/vList2"/>
    <dgm:cxn modelId="{79486ECF-394C-4225-A5E7-23E6FB198CDD}" type="presParOf" srcId="{7901FE75-7079-4F83-A8D5-8F8D8629EFD6}" destId="{2C6C7376-CA29-4638-AAB4-5BD3A82282BA}" srcOrd="1" destOrd="0" presId="urn:microsoft.com/office/officeart/2005/8/layout/vList2"/>
    <dgm:cxn modelId="{0024A59C-31C3-4966-9B00-5D3E0385BCB1}" type="presParOf" srcId="{7901FE75-7079-4F83-A8D5-8F8D8629EFD6}" destId="{724EADA6-41E7-4C4C-BC31-6494C0A759A3}" srcOrd="2" destOrd="0" presId="urn:microsoft.com/office/officeart/2005/8/layout/vList2"/>
    <dgm:cxn modelId="{9D290E74-7F4C-4673-AF5B-240A77D7A4E8}" type="presParOf" srcId="{7901FE75-7079-4F83-A8D5-8F8D8629EFD6}" destId="{1FF80B93-4F0E-427A-8133-F8C8208A54CE}" srcOrd="3" destOrd="0" presId="urn:microsoft.com/office/officeart/2005/8/layout/vList2"/>
    <dgm:cxn modelId="{6C63B7FB-95E5-44DD-859E-138A44A437B0}" type="presParOf" srcId="{7901FE75-7079-4F83-A8D5-8F8D8629EFD6}" destId="{952560D0-6980-4391-B142-6E623D175D0E}"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F5A4E18-343D-4E26-8FA6-5D866C78FFC3}" type="doc">
      <dgm:prSet loTypeId="urn:microsoft.com/office/officeart/2005/8/layout/pyramid3" loCatId="pyramid" qsTypeId="urn:microsoft.com/office/officeart/2005/8/quickstyle/simple4" qsCatId="simple" csTypeId="urn:microsoft.com/office/officeart/2005/8/colors/colorful1" csCatId="colorful" phldr="1"/>
      <dgm:spPr/>
      <dgm:t>
        <a:bodyPr/>
        <a:lstStyle/>
        <a:p>
          <a:endParaRPr lang="en-US"/>
        </a:p>
      </dgm:t>
    </dgm:pt>
    <dgm:pt modelId="{7F18F5EF-F52C-4629-83A5-2281C932ABC1}">
      <dgm:prSet/>
      <dgm:spPr/>
      <dgm:t>
        <a:bodyPr/>
        <a:lstStyle/>
        <a:p>
          <a:r>
            <a:rPr lang="en-US" dirty="0"/>
            <a:t>System-Wide Transformation</a:t>
          </a:r>
        </a:p>
      </dgm:t>
    </dgm:pt>
    <dgm:pt modelId="{52EEBA0D-63F9-4B49-96BB-1C561763CD49}" type="parTrans" cxnId="{CE9F492B-B651-43E5-800B-806CB6CFC6B9}">
      <dgm:prSet/>
      <dgm:spPr/>
      <dgm:t>
        <a:bodyPr/>
        <a:lstStyle/>
        <a:p>
          <a:endParaRPr lang="en-US"/>
        </a:p>
      </dgm:t>
    </dgm:pt>
    <dgm:pt modelId="{58289506-F275-4560-BBF5-08CB6F99043D}" type="sibTrans" cxnId="{CE9F492B-B651-43E5-800B-806CB6CFC6B9}">
      <dgm:prSet/>
      <dgm:spPr/>
      <dgm:t>
        <a:bodyPr/>
        <a:lstStyle/>
        <a:p>
          <a:endParaRPr lang="en-US"/>
        </a:p>
      </dgm:t>
    </dgm:pt>
    <dgm:pt modelId="{6F06A027-4128-41B8-AAFF-2201AC0C1B27}">
      <dgm:prSet/>
      <dgm:spPr/>
      <dgm:t>
        <a:bodyPr/>
        <a:lstStyle/>
        <a:p>
          <a:r>
            <a:rPr lang="en-US" dirty="0"/>
            <a:t>Institutional Policies</a:t>
          </a:r>
        </a:p>
      </dgm:t>
    </dgm:pt>
    <dgm:pt modelId="{F73FFCBD-8B95-4EA3-928E-E5E37C834C66}" type="parTrans" cxnId="{D0E89FB8-5C74-41EF-A78F-6FBDC0B13A4D}">
      <dgm:prSet/>
      <dgm:spPr/>
      <dgm:t>
        <a:bodyPr/>
        <a:lstStyle/>
        <a:p>
          <a:endParaRPr lang="en-US"/>
        </a:p>
      </dgm:t>
    </dgm:pt>
    <dgm:pt modelId="{C51FE2E7-D745-4743-B917-3D6CA241ABF2}" type="sibTrans" cxnId="{D0E89FB8-5C74-41EF-A78F-6FBDC0B13A4D}">
      <dgm:prSet/>
      <dgm:spPr/>
      <dgm:t>
        <a:bodyPr/>
        <a:lstStyle/>
        <a:p>
          <a:endParaRPr lang="en-US"/>
        </a:p>
      </dgm:t>
    </dgm:pt>
    <dgm:pt modelId="{7B0DE211-5DEC-419F-8354-712853569A46}">
      <dgm:prSet/>
      <dgm:spPr/>
      <dgm:t>
        <a:bodyPr/>
        <a:lstStyle/>
        <a:p>
          <a:r>
            <a:rPr lang="en-US" dirty="0"/>
            <a:t>Group Practices</a:t>
          </a:r>
        </a:p>
      </dgm:t>
    </dgm:pt>
    <dgm:pt modelId="{5F203F38-25BF-46BA-8A37-5A8675D9142E}" type="parTrans" cxnId="{34FB46F2-3652-4403-8101-704316A185D7}">
      <dgm:prSet/>
      <dgm:spPr/>
      <dgm:t>
        <a:bodyPr/>
        <a:lstStyle/>
        <a:p>
          <a:endParaRPr lang="en-US"/>
        </a:p>
      </dgm:t>
    </dgm:pt>
    <dgm:pt modelId="{E9AAB899-5E54-487E-ADF0-86D5A2903781}" type="sibTrans" cxnId="{34FB46F2-3652-4403-8101-704316A185D7}">
      <dgm:prSet/>
      <dgm:spPr/>
      <dgm:t>
        <a:bodyPr/>
        <a:lstStyle/>
        <a:p>
          <a:endParaRPr lang="en-US"/>
        </a:p>
      </dgm:t>
    </dgm:pt>
    <dgm:pt modelId="{3A3D4372-4EE4-4873-B475-6B9B8B4459FC}">
      <dgm:prSet/>
      <dgm:spPr/>
      <dgm:t>
        <a:bodyPr/>
        <a:lstStyle/>
        <a:p>
          <a:r>
            <a:rPr lang="en-US" dirty="0"/>
            <a:t>Individual Actions</a:t>
          </a:r>
        </a:p>
      </dgm:t>
    </dgm:pt>
    <dgm:pt modelId="{522E79A8-699E-44F4-A20E-87CB81FB4372}" type="parTrans" cxnId="{0D7E4E6C-C93C-4A87-A84B-C4329C566F34}">
      <dgm:prSet/>
      <dgm:spPr/>
      <dgm:t>
        <a:bodyPr/>
        <a:lstStyle/>
        <a:p>
          <a:endParaRPr lang="en-US"/>
        </a:p>
      </dgm:t>
    </dgm:pt>
    <dgm:pt modelId="{A5E2534F-5F14-4B04-A8E3-8836F32B10BB}" type="sibTrans" cxnId="{0D7E4E6C-C93C-4A87-A84B-C4329C566F34}">
      <dgm:prSet/>
      <dgm:spPr/>
      <dgm:t>
        <a:bodyPr/>
        <a:lstStyle/>
        <a:p>
          <a:endParaRPr lang="en-US"/>
        </a:p>
      </dgm:t>
    </dgm:pt>
    <dgm:pt modelId="{687FB1FE-1B0E-43B3-9551-32C95F83A8DA}">
      <dgm:prSet/>
      <dgm:spPr/>
      <dgm:t>
        <a:bodyPr/>
        <a:lstStyle/>
        <a:p>
          <a:r>
            <a:rPr lang="en-US" dirty="0"/>
            <a:t>Individual Attitudes</a:t>
          </a:r>
        </a:p>
      </dgm:t>
    </dgm:pt>
    <dgm:pt modelId="{49C51722-F3EE-416D-A187-3C3D5A22EDC6}" type="parTrans" cxnId="{D82F1A49-DA06-4CAE-8D1E-B4B2DF925D63}">
      <dgm:prSet/>
      <dgm:spPr/>
      <dgm:t>
        <a:bodyPr/>
        <a:lstStyle/>
        <a:p>
          <a:endParaRPr lang="en-US"/>
        </a:p>
      </dgm:t>
    </dgm:pt>
    <dgm:pt modelId="{F33F381B-106B-4AAE-85A0-118DA74FA7F6}" type="sibTrans" cxnId="{D82F1A49-DA06-4CAE-8D1E-B4B2DF925D63}">
      <dgm:prSet/>
      <dgm:spPr/>
      <dgm:t>
        <a:bodyPr/>
        <a:lstStyle/>
        <a:p>
          <a:endParaRPr lang="en-US"/>
        </a:p>
      </dgm:t>
    </dgm:pt>
    <dgm:pt modelId="{B8B9F26A-90E7-4C14-A741-B22EB6A823B2}" type="pres">
      <dgm:prSet presAssocID="{EF5A4E18-343D-4E26-8FA6-5D866C78FFC3}" presName="Name0" presStyleCnt="0">
        <dgm:presLayoutVars>
          <dgm:dir/>
          <dgm:animLvl val="lvl"/>
          <dgm:resizeHandles val="exact"/>
        </dgm:presLayoutVars>
      </dgm:prSet>
      <dgm:spPr/>
    </dgm:pt>
    <dgm:pt modelId="{A91728D9-2703-454F-8891-44177EBE4D06}" type="pres">
      <dgm:prSet presAssocID="{7F18F5EF-F52C-4629-83A5-2281C932ABC1}" presName="Name8" presStyleCnt="0"/>
      <dgm:spPr/>
    </dgm:pt>
    <dgm:pt modelId="{6127D71A-FDF3-4550-820C-EB36DC9E53A5}" type="pres">
      <dgm:prSet presAssocID="{7F18F5EF-F52C-4629-83A5-2281C932ABC1}" presName="level" presStyleLbl="node1" presStyleIdx="0" presStyleCnt="5">
        <dgm:presLayoutVars>
          <dgm:chMax val="1"/>
          <dgm:bulletEnabled val="1"/>
        </dgm:presLayoutVars>
      </dgm:prSet>
      <dgm:spPr/>
    </dgm:pt>
    <dgm:pt modelId="{CDB8F19E-9C4D-4442-B1F7-5E8ED2537D11}" type="pres">
      <dgm:prSet presAssocID="{7F18F5EF-F52C-4629-83A5-2281C932ABC1}" presName="levelTx" presStyleLbl="revTx" presStyleIdx="0" presStyleCnt="0">
        <dgm:presLayoutVars>
          <dgm:chMax val="1"/>
          <dgm:bulletEnabled val="1"/>
        </dgm:presLayoutVars>
      </dgm:prSet>
      <dgm:spPr/>
    </dgm:pt>
    <dgm:pt modelId="{6F64749F-C20F-49A8-B34B-456CDC6CE116}" type="pres">
      <dgm:prSet presAssocID="{6F06A027-4128-41B8-AAFF-2201AC0C1B27}" presName="Name8" presStyleCnt="0"/>
      <dgm:spPr/>
    </dgm:pt>
    <dgm:pt modelId="{5CA8A42D-F6B6-4F21-8B08-F48C94396CA1}" type="pres">
      <dgm:prSet presAssocID="{6F06A027-4128-41B8-AAFF-2201AC0C1B27}" presName="level" presStyleLbl="node1" presStyleIdx="1" presStyleCnt="5">
        <dgm:presLayoutVars>
          <dgm:chMax val="1"/>
          <dgm:bulletEnabled val="1"/>
        </dgm:presLayoutVars>
      </dgm:prSet>
      <dgm:spPr/>
    </dgm:pt>
    <dgm:pt modelId="{5DE79F5D-D16F-47EE-B3C9-A590A109DB0D}" type="pres">
      <dgm:prSet presAssocID="{6F06A027-4128-41B8-AAFF-2201AC0C1B27}" presName="levelTx" presStyleLbl="revTx" presStyleIdx="0" presStyleCnt="0">
        <dgm:presLayoutVars>
          <dgm:chMax val="1"/>
          <dgm:bulletEnabled val="1"/>
        </dgm:presLayoutVars>
      </dgm:prSet>
      <dgm:spPr/>
    </dgm:pt>
    <dgm:pt modelId="{424880F2-3410-4A28-93A9-B1B2B5641BF9}" type="pres">
      <dgm:prSet presAssocID="{7B0DE211-5DEC-419F-8354-712853569A46}" presName="Name8" presStyleCnt="0"/>
      <dgm:spPr/>
    </dgm:pt>
    <dgm:pt modelId="{177B1118-ECA0-468A-9DC4-C05C6CCC878A}" type="pres">
      <dgm:prSet presAssocID="{7B0DE211-5DEC-419F-8354-712853569A46}" presName="level" presStyleLbl="node1" presStyleIdx="2" presStyleCnt="5">
        <dgm:presLayoutVars>
          <dgm:chMax val="1"/>
          <dgm:bulletEnabled val="1"/>
        </dgm:presLayoutVars>
      </dgm:prSet>
      <dgm:spPr/>
    </dgm:pt>
    <dgm:pt modelId="{B79ED9D5-C17C-4DA6-A004-011E2B3D6BFB}" type="pres">
      <dgm:prSet presAssocID="{7B0DE211-5DEC-419F-8354-712853569A46}" presName="levelTx" presStyleLbl="revTx" presStyleIdx="0" presStyleCnt="0">
        <dgm:presLayoutVars>
          <dgm:chMax val="1"/>
          <dgm:bulletEnabled val="1"/>
        </dgm:presLayoutVars>
      </dgm:prSet>
      <dgm:spPr/>
    </dgm:pt>
    <dgm:pt modelId="{43CE2AC7-70FE-4478-B3C5-785763DB2A8E}" type="pres">
      <dgm:prSet presAssocID="{3A3D4372-4EE4-4873-B475-6B9B8B4459FC}" presName="Name8" presStyleCnt="0"/>
      <dgm:spPr/>
    </dgm:pt>
    <dgm:pt modelId="{17F5CEAC-9624-46A2-B46D-7E96E1755AD7}" type="pres">
      <dgm:prSet presAssocID="{3A3D4372-4EE4-4873-B475-6B9B8B4459FC}" presName="level" presStyleLbl="node1" presStyleIdx="3" presStyleCnt="5">
        <dgm:presLayoutVars>
          <dgm:chMax val="1"/>
          <dgm:bulletEnabled val="1"/>
        </dgm:presLayoutVars>
      </dgm:prSet>
      <dgm:spPr/>
    </dgm:pt>
    <dgm:pt modelId="{50D95BD2-A3E8-4273-A5F5-7A47901CAA3E}" type="pres">
      <dgm:prSet presAssocID="{3A3D4372-4EE4-4873-B475-6B9B8B4459FC}" presName="levelTx" presStyleLbl="revTx" presStyleIdx="0" presStyleCnt="0">
        <dgm:presLayoutVars>
          <dgm:chMax val="1"/>
          <dgm:bulletEnabled val="1"/>
        </dgm:presLayoutVars>
      </dgm:prSet>
      <dgm:spPr/>
    </dgm:pt>
    <dgm:pt modelId="{0F6AB103-F9F2-4D37-B209-FDFE75E0E104}" type="pres">
      <dgm:prSet presAssocID="{687FB1FE-1B0E-43B3-9551-32C95F83A8DA}" presName="Name8" presStyleCnt="0"/>
      <dgm:spPr/>
    </dgm:pt>
    <dgm:pt modelId="{93C6F014-F0D5-4129-8A8C-38ACF08F0715}" type="pres">
      <dgm:prSet presAssocID="{687FB1FE-1B0E-43B3-9551-32C95F83A8DA}" presName="level" presStyleLbl="node1" presStyleIdx="4" presStyleCnt="5">
        <dgm:presLayoutVars>
          <dgm:chMax val="1"/>
          <dgm:bulletEnabled val="1"/>
        </dgm:presLayoutVars>
      </dgm:prSet>
      <dgm:spPr/>
    </dgm:pt>
    <dgm:pt modelId="{E1B0CA90-5F27-4197-8EF2-A76300B1E6DC}" type="pres">
      <dgm:prSet presAssocID="{687FB1FE-1B0E-43B3-9551-32C95F83A8DA}" presName="levelTx" presStyleLbl="revTx" presStyleIdx="0" presStyleCnt="0">
        <dgm:presLayoutVars>
          <dgm:chMax val="1"/>
          <dgm:bulletEnabled val="1"/>
        </dgm:presLayoutVars>
      </dgm:prSet>
      <dgm:spPr/>
    </dgm:pt>
  </dgm:ptLst>
  <dgm:cxnLst>
    <dgm:cxn modelId="{C66D1507-9F44-415E-A5AC-3DE414308653}" type="presOf" srcId="{6F06A027-4128-41B8-AAFF-2201AC0C1B27}" destId="{5CA8A42D-F6B6-4F21-8B08-F48C94396CA1}" srcOrd="0" destOrd="0" presId="urn:microsoft.com/office/officeart/2005/8/layout/pyramid3"/>
    <dgm:cxn modelId="{89EE6918-20B1-4B7D-8D7E-DE1C07D668D9}" type="presOf" srcId="{6F06A027-4128-41B8-AAFF-2201AC0C1B27}" destId="{5DE79F5D-D16F-47EE-B3C9-A590A109DB0D}" srcOrd="1" destOrd="0" presId="urn:microsoft.com/office/officeart/2005/8/layout/pyramid3"/>
    <dgm:cxn modelId="{CE9F492B-B651-43E5-800B-806CB6CFC6B9}" srcId="{EF5A4E18-343D-4E26-8FA6-5D866C78FFC3}" destId="{7F18F5EF-F52C-4629-83A5-2281C932ABC1}" srcOrd="0" destOrd="0" parTransId="{52EEBA0D-63F9-4B49-96BB-1C561763CD49}" sibTransId="{58289506-F275-4560-BBF5-08CB6F99043D}"/>
    <dgm:cxn modelId="{C6A12534-3937-44AE-B5CD-7E6B71E6011A}" type="presOf" srcId="{687FB1FE-1B0E-43B3-9551-32C95F83A8DA}" destId="{E1B0CA90-5F27-4197-8EF2-A76300B1E6DC}" srcOrd="1" destOrd="0" presId="urn:microsoft.com/office/officeart/2005/8/layout/pyramid3"/>
    <dgm:cxn modelId="{196A8534-B05C-4E28-B3F4-0891A5058998}" type="presOf" srcId="{7F18F5EF-F52C-4629-83A5-2281C932ABC1}" destId="{6127D71A-FDF3-4550-820C-EB36DC9E53A5}" srcOrd="0" destOrd="0" presId="urn:microsoft.com/office/officeart/2005/8/layout/pyramid3"/>
    <dgm:cxn modelId="{A6ECB23D-8156-4C76-A5E4-B05A4ED41EE0}" type="presOf" srcId="{7F18F5EF-F52C-4629-83A5-2281C932ABC1}" destId="{CDB8F19E-9C4D-4442-B1F7-5E8ED2537D11}" srcOrd="1" destOrd="0" presId="urn:microsoft.com/office/officeart/2005/8/layout/pyramid3"/>
    <dgm:cxn modelId="{DC30F242-54DD-471A-B515-CB51E18907EC}" type="presOf" srcId="{EF5A4E18-343D-4E26-8FA6-5D866C78FFC3}" destId="{B8B9F26A-90E7-4C14-A741-B22EB6A823B2}" srcOrd="0" destOrd="0" presId="urn:microsoft.com/office/officeart/2005/8/layout/pyramid3"/>
    <dgm:cxn modelId="{6F2B3568-8D64-4778-BCDF-CEBBFCA2C164}" type="presOf" srcId="{7B0DE211-5DEC-419F-8354-712853569A46}" destId="{B79ED9D5-C17C-4DA6-A004-011E2B3D6BFB}" srcOrd="1" destOrd="0" presId="urn:microsoft.com/office/officeart/2005/8/layout/pyramid3"/>
    <dgm:cxn modelId="{D82F1A49-DA06-4CAE-8D1E-B4B2DF925D63}" srcId="{EF5A4E18-343D-4E26-8FA6-5D866C78FFC3}" destId="{687FB1FE-1B0E-43B3-9551-32C95F83A8DA}" srcOrd="4" destOrd="0" parTransId="{49C51722-F3EE-416D-A187-3C3D5A22EDC6}" sibTransId="{F33F381B-106B-4AAE-85A0-118DA74FA7F6}"/>
    <dgm:cxn modelId="{BF9AAB49-95F0-422E-9609-7A66FE56EB9D}" type="presOf" srcId="{3A3D4372-4EE4-4873-B475-6B9B8B4459FC}" destId="{50D95BD2-A3E8-4273-A5F5-7A47901CAA3E}" srcOrd="1" destOrd="0" presId="urn:microsoft.com/office/officeart/2005/8/layout/pyramid3"/>
    <dgm:cxn modelId="{0D7E4E6C-C93C-4A87-A84B-C4329C566F34}" srcId="{EF5A4E18-343D-4E26-8FA6-5D866C78FFC3}" destId="{3A3D4372-4EE4-4873-B475-6B9B8B4459FC}" srcOrd="3" destOrd="0" parTransId="{522E79A8-699E-44F4-A20E-87CB81FB4372}" sibTransId="{A5E2534F-5F14-4B04-A8E3-8836F32B10BB}"/>
    <dgm:cxn modelId="{CD2EF26C-C26B-4DE8-9AFF-C7680532BB52}" type="presOf" srcId="{7B0DE211-5DEC-419F-8354-712853569A46}" destId="{177B1118-ECA0-468A-9DC4-C05C6CCC878A}" srcOrd="0" destOrd="0" presId="urn:microsoft.com/office/officeart/2005/8/layout/pyramid3"/>
    <dgm:cxn modelId="{5C789674-F11B-4814-94AF-1351EB61C1EC}" type="presOf" srcId="{687FB1FE-1B0E-43B3-9551-32C95F83A8DA}" destId="{93C6F014-F0D5-4129-8A8C-38ACF08F0715}" srcOrd="0" destOrd="0" presId="urn:microsoft.com/office/officeart/2005/8/layout/pyramid3"/>
    <dgm:cxn modelId="{D0E89FB8-5C74-41EF-A78F-6FBDC0B13A4D}" srcId="{EF5A4E18-343D-4E26-8FA6-5D866C78FFC3}" destId="{6F06A027-4128-41B8-AAFF-2201AC0C1B27}" srcOrd="1" destOrd="0" parTransId="{F73FFCBD-8B95-4EA3-928E-E5E37C834C66}" sibTransId="{C51FE2E7-D745-4743-B917-3D6CA241ABF2}"/>
    <dgm:cxn modelId="{4CC46BEA-8976-4058-B1F4-D72F4C5B436A}" type="presOf" srcId="{3A3D4372-4EE4-4873-B475-6B9B8B4459FC}" destId="{17F5CEAC-9624-46A2-B46D-7E96E1755AD7}" srcOrd="0" destOrd="0" presId="urn:microsoft.com/office/officeart/2005/8/layout/pyramid3"/>
    <dgm:cxn modelId="{34FB46F2-3652-4403-8101-704316A185D7}" srcId="{EF5A4E18-343D-4E26-8FA6-5D866C78FFC3}" destId="{7B0DE211-5DEC-419F-8354-712853569A46}" srcOrd="2" destOrd="0" parTransId="{5F203F38-25BF-46BA-8A37-5A8675D9142E}" sibTransId="{E9AAB899-5E54-487E-ADF0-86D5A2903781}"/>
    <dgm:cxn modelId="{042291D5-EF13-4211-9E1E-40744C5764FF}" type="presParOf" srcId="{B8B9F26A-90E7-4C14-A741-B22EB6A823B2}" destId="{A91728D9-2703-454F-8891-44177EBE4D06}" srcOrd="0" destOrd="0" presId="urn:microsoft.com/office/officeart/2005/8/layout/pyramid3"/>
    <dgm:cxn modelId="{93414EED-239A-4B84-9706-179250C97190}" type="presParOf" srcId="{A91728D9-2703-454F-8891-44177EBE4D06}" destId="{6127D71A-FDF3-4550-820C-EB36DC9E53A5}" srcOrd="0" destOrd="0" presId="urn:microsoft.com/office/officeart/2005/8/layout/pyramid3"/>
    <dgm:cxn modelId="{759A52C9-438D-4A74-B6EC-B91113D59B9A}" type="presParOf" srcId="{A91728D9-2703-454F-8891-44177EBE4D06}" destId="{CDB8F19E-9C4D-4442-B1F7-5E8ED2537D11}" srcOrd="1" destOrd="0" presId="urn:microsoft.com/office/officeart/2005/8/layout/pyramid3"/>
    <dgm:cxn modelId="{BFA6B332-74EC-4F0B-AFD3-1B5839258ADA}" type="presParOf" srcId="{B8B9F26A-90E7-4C14-A741-B22EB6A823B2}" destId="{6F64749F-C20F-49A8-B34B-456CDC6CE116}" srcOrd="1" destOrd="0" presId="urn:microsoft.com/office/officeart/2005/8/layout/pyramid3"/>
    <dgm:cxn modelId="{CA9CB3D8-E176-482D-AEDE-CB0A7892F90A}" type="presParOf" srcId="{6F64749F-C20F-49A8-B34B-456CDC6CE116}" destId="{5CA8A42D-F6B6-4F21-8B08-F48C94396CA1}" srcOrd="0" destOrd="0" presId="urn:microsoft.com/office/officeart/2005/8/layout/pyramid3"/>
    <dgm:cxn modelId="{43914A9A-D990-4612-8D5F-554C9BF4B381}" type="presParOf" srcId="{6F64749F-C20F-49A8-B34B-456CDC6CE116}" destId="{5DE79F5D-D16F-47EE-B3C9-A590A109DB0D}" srcOrd="1" destOrd="0" presId="urn:microsoft.com/office/officeart/2005/8/layout/pyramid3"/>
    <dgm:cxn modelId="{42695488-A607-491E-9D51-BBEC5D24C101}" type="presParOf" srcId="{B8B9F26A-90E7-4C14-A741-B22EB6A823B2}" destId="{424880F2-3410-4A28-93A9-B1B2B5641BF9}" srcOrd="2" destOrd="0" presId="urn:microsoft.com/office/officeart/2005/8/layout/pyramid3"/>
    <dgm:cxn modelId="{12DE6FB9-97D7-467A-9EB7-CC055CE232EA}" type="presParOf" srcId="{424880F2-3410-4A28-93A9-B1B2B5641BF9}" destId="{177B1118-ECA0-468A-9DC4-C05C6CCC878A}" srcOrd="0" destOrd="0" presId="urn:microsoft.com/office/officeart/2005/8/layout/pyramid3"/>
    <dgm:cxn modelId="{0327BB13-58D4-44AE-862B-661BE63E3014}" type="presParOf" srcId="{424880F2-3410-4A28-93A9-B1B2B5641BF9}" destId="{B79ED9D5-C17C-4DA6-A004-011E2B3D6BFB}" srcOrd="1" destOrd="0" presId="urn:microsoft.com/office/officeart/2005/8/layout/pyramid3"/>
    <dgm:cxn modelId="{DD68A9A6-5AC0-463C-8017-05B85E063CBC}" type="presParOf" srcId="{B8B9F26A-90E7-4C14-A741-B22EB6A823B2}" destId="{43CE2AC7-70FE-4478-B3C5-785763DB2A8E}" srcOrd="3" destOrd="0" presId="urn:microsoft.com/office/officeart/2005/8/layout/pyramid3"/>
    <dgm:cxn modelId="{9FDBC1C2-0E5D-4545-9E23-AE2E22243151}" type="presParOf" srcId="{43CE2AC7-70FE-4478-B3C5-785763DB2A8E}" destId="{17F5CEAC-9624-46A2-B46D-7E96E1755AD7}" srcOrd="0" destOrd="0" presId="urn:microsoft.com/office/officeart/2005/8/layout/pyramid3"/>
    <dgm:cxn modelId="{CAD33AAB-AD92-4A87-88F2-EC75E3F4338C}" type="presParOf" srcId="{43CE2AC7-70FE-4478-B3C5-785763DB2A8E}" destId="{50D95BD2-A3E8-4273-A5F5-7A47901CAA3E}" srcOrd="1" destOrd="0" presId="urn:microsoft.com/office/officeart/2005/8/layout/pyramid3"/>
    <dgm:cxn modelId="{5F7AD6F2-DA69-43C6-9EF4-0F9A64B9BA1D}" type="presParOf" srcId="{B8B9F26A-90E7-4C14-A741-B22EB6A823B2}" destId="{0F6AB103-F9F2-4D37-B209-FDFE75E0E104}" srcOrd="4" destOrd="0" presId="urn:microsoft.com/office/officeart/2005/8/layout/pyramid3"/>
    <dgm:cxn modelId="{FB25C080-A345-479A-999D-BABA90BA1965}" type="presParOf" srcId="{0F6AB103-F9F2-4D37-B209-FDFE75E0E104}" destId="{93C6F014-F0D5-4129-8A8C-38ACF08F0715}" srcOrd="0" destOrd="0" presId="urn:microsoft.com/office/officeart/2005/8/layout/pyramid3"/>
    <dgm:cxn modelId="{B90C5E6B-FD9F-45FA-A93E-599960CDEED9}" type="presParOf" srcId="{0F6AB103-F9F2-4D37-B209-FDFE75E0E104}" destId="{E1B0CA90-5F27-4197-8EF2-A76300B1E6DC}"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A8D9D8-B13F-4AD9-BF43-84E582DC9FE5}">
      <dsp:nvSpPr>
        <dsp:cNvPr id="0" name=""/>
        <dsp:cNvSpPr/>
      </dsp:nvSpPr>
      <dsp:spPr>
        <a:xfrm rot="16200000">
          <a:off x="-414270" y="415498"/>
          <a:ext cx="4023360" cy="3192363"/>
        </a:xfrm>
        <a:prstGeom prst="flowChartManualOperati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10815" bIns="0" numCol="1" spcCol="1270" anchor="t" anchorCtr="0">
          <a:noAutofit/>
        </a:bodyPr>
        <a:lstStyle/>
        <a:p>
          <a:pPr marL="0" lvl="0" indent="0" algn="l" defTabSz="755650">
            <a:lnSpc>
              <a:spcPct val="90000"/>
            </a:lnSpc>
            <a:spcBef>
              <a:spcPct val="0"/>
            </a:spcBef>
            <a:spcAft>
              <a:spcPct val="35000"/>
            </a:spcAft>
            <a:buNone/>
          </a:pPr>
          <a:r>
            <a:rPr lang="en-US" sz="1700" kern="1200" dirty="0"/>
            <a:t>Develop shared framework and vocabulary for understanding and discussing how racist inequities persist even in the absence of explicit, intentional discrimination</a:t>
          </a:r>
        </a:p>
        <a:p>
          <a:pPr marL="114300" lvl="1" indent="-114300" algn="l" defTabSz="577850">
            <a:lnSpc>
              <a:spcPct val="90000"/>
            </a:lnSpc>
            <a:spcBef>
              <a:spcPct val="0"/>
            </a:spcBef>
            <a:spcAft>
              <a:spcPct val="15000"/>
            </a:spcAft>
            <a:buChar char="•"/>
          </a:pPr>
          <a:r>
            <a:rPr lang="en-US" sz="1300" kern="1200" dirty="0"/>
            <a:t>Systemic Racism – Institutional, Structural, Historic</a:t>
          </a:r>
        </a:p>
        <a:p>
          <a:pPr marL="114300" lvl="1" indent="-114300" algn="l" defTabSz="577850">
            <a:lnSpc>
              <a:spcPct val="90000"/>
            </a:lnSpc>
            <a:spcBef>
              <a:spcPct val="0"/>
            </a:spcBef>
            <a:spcAft>
              <a:spcPct val="15000"/>
            </a:spcAft>
            <a:buChar char="•"/>
          </a:pPr>
          <a:r>
            <a:rPr lang="en-US" sz="1300" kern="1200" dirty="0"/>
            <a:t>Implicit Bias, Microaggressions</a:t>
          </a:r>
        </a:p>
        <a:p>
          <a:pPr marL="114300" lvl="1" indent="-114300" algn="l" defTabSz="577850">
            <a:lnSpc>
              <a:spcPct val="90000"/>
            </a:lnSpc>
            <a:spcBef>
              <a:spcPct val="0"/>
            </a:spcBef>
            <a:spcAft>
              <a:spcPct val="15000"/>
            </a:spcAft>
            <a:buChar char="•"/>
          </a:pPr>
          <a:r>
            <a:rPr lang="en-US" sz="1300" kern="1200" dirty="0"/>
            <a:t>Intersectionality</a:t>
          </a:r>
        </a:p>
      </dsp:txBody>
      <dsp:txXfrm rot="5400000">
        <a:off x="1229" y="804671"/>
        <a:ext cx="3192363" cy="2414016"/>
      </dsp:txXfrm>
    </dsp:sp>
    <dsp:sp modelId="{4D20B4CC-4283-452F-A9A3-9AD98129D70E}">
      <dsp:nvSpPr>
        <dsp:cNvPr id="0" name=""/>
        <dsp:cNvSpPr/>
      </dsp:nvSpPr>
      <dsp:spPr>
        <a:xfrm rot="16200000">
          <a:off x="3017519" y="415498"/>
          <a:ext cx="4023360" cy="3192363"/>
        </a:xfrm>
        <a:prstGeom prst="flowChartManualOperation">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10815" bIns="0" numCol="1" spcCol="1270" anchor="ctr" anchorCtr="0">
          <a:noAutofit/>
        </a:bodyPr>
        <a:lstStyle/>
        <a:p>
          <a:pPr marL="0" lvl="0" indent="0" algn="ctr" defTabSz="755650">
            <a:lnSpc>
              <a:spcPct val="90000"/>
            </a:lnSpc>
            <a:spcBef>
              <a:spcPct val="0"/>
            </a:spcBef>
            <a:spcAft>
              <a:spcPct val="35000"/>
            </a:spcAft>
            <a:buNone/>
          </a:pPr>
          <a:r>
            <a:rPr lang="en-US" sz="1700" kern="1200" dirty="0"/>
            <a:t>Identify how this happens in our work in public health</a:t>
          </a:r>
        </a:p>
      </dsp:txBody>
      <dsp:txXfrm rot="5400000">
        <a:off x="3433018" y="804671"/>
        <a:ext cx="3192363" cy="2414016"/>
      </dsp:txXfrm>
    </dsp:sp>
    <dsp:sp modelId="{41555B48-0C28-4F09-837D-AE1DF8296A9B}">
      <dsp:nvSpPr>
        <dsp:cNvPr id="0" name=""/>
        <dsp:cNvSpPr/>
      </dsp:nvSpPr>
      <dsp:spPr>
        <a:xfrm rot="16200000">
          <a:off x="6449310" y="415498"/>
          <a:ext cx="4023360" cy="3192363"/>
        </a:xfrm>
        <a:prstGeom prst="flowChartManualOperation">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10815" bIns="0" numCol="1" spcCol="1270" anchor="ctr" anchorCtr="0">
          <a:noAutofit/>
        </a:bodyPr>
        <a:lstStyle/>
        <a:p>
          <a:pPr marL="0" lvl="0" indent="0" algn="ctr" defTabSz="755650">
            <a:lnSpc>
              <a:spcPct val="90000"/>
            </a:lnSpc>
            <a:spcBef>
              <a:spcPct val="0"/>
            </a:spcBef>
            <a:spcAft>
              <a:spcPct val="35000"/>
            </a:spcAft>
            <a:buNone/>
          </a:pPr>
          <a:r>
            <a:rPr lang="en-US" sz="1700" kern="1200"/>
            <a:t>Generate, learn, practice, and normalize the use of tools/strategies for doing something about it</a:t>
          </a:r>
        </a:p>
      </dsp:txBody>
      <dsp:txXfrm rot="5400000">
        <a:off x="6864809" y="804671"/>
        <a:ext cx="3192363" cy="24140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4174DD-B9B4-404F-A899-614BAA942480}">
      <dsp:nvSpPr>
        <dsp:cNvPr id="0" name=""/>
        <dsp:cNvSpPr/>
      </dsp:nvSpPr>
      <dsp:spPr>
        <a:xfrm>
          <a:off x="0" y="30368"/>
          <a:ext cx="10058399" cy="110367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COURSE 1</a:t>
          </a:r>
        </a:p>
        <a:p>
          <a:pPr marL="0" lvl="0" indent="0" algn="l" defTabSz="800100">
            <a:lnSpc>
              <a:spcPct val="90000"/>
            </a:lnSpc>
            <a:spcBef>
              <a:spcPct val="0"/>
            </a:spcBef>
            <a:spcAft>
              <a:spcPct val="35000"/>
            </a:spcAft>
            <a:buNone/>
          </a:pPr>
          <a:r>
            <a:rPr lang="en-US" sz="1800" kern="1200" dirty="0"/>
            <a:t>Race and Racism </a:t>
          </a:r>
          <a:r>
            <a:rPr lang="en-US" sz="1800" b="1" kern="1200" dirty="0"/>
            <a:t>	</a:t>
          </a:r>
          <a:endParaRPr lang="en-US" sz="1800" kern="1200" dirty="0"/>
        </a:p>
      </dsp:txBody>
      <dsp:txXfrm>
        <a:off x="53877" y="84245"/>
        <a:ext cx="9950645" cy="995921"/>
      </dsp:txXfrm>
    </dsp:sp>
    <dsp:sp modelId="{8179373F-6C82-4ACF-AF6A-C3F47FE25FA3}">
      <dsp:nvSpPr>
        <dsp:cNvPr id="0" name=""/>
        <dsp:cNvSpPr/>
      </dsp:nvSpPr>
      <dsp:spPr>
        <a:xfrm>
          <a:off x="0" y="1185883"/>
          <a:ext cx="10058399" cy="1103675"/>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COURSE 2</a:t>
          </a:r>
        </a:p>
        <a:p>
          <a:pPr marL="0" lvl="0" indent="0" algn="l" defTabSz="800100">
            <a:lnSpc>
              <a:spcPct val="90000"/>
            </a:lnSpc>
            <a:spcBef>
              <a:spcPct val="0"/>
            </a:spcBef>
            <a:spcAft>
              <a:spcPct val="35000"/>
            </a:spcAft>
            <a:buNone/>
          </a:pPr>
          <a:r>
            <a:rPr lang="en-US" sz="1800" kern="1200" dirty="0"/>
            <a:t>Intersectionality, Implicit Bias, and Microaggressions</a:t>
          </a:r>
          <a:r>
            <a:rPr lang="en-US" sz="1800" b="1" kern="1200" dirty="0"/>
            <a:t>		</a:t>
          </a:r>
          <a:endParaRPr lang="en-US" sz="1800" kern="1200" dirty="0"/>
        </a:p>
      </dsp:txBody>
      <dsp:txXfrm>
        <a:off x="53877" y="1239760"/>
        <a:ext cx="9950645" cy="995921"/>
      </dsp:txXfrm>
    </dsp:sp>
    <dsp:sp modelId="{58B1B559-83B4-4E1B-AE11-4E2D932193D6}">
      <dsp:nvSpPr>
        <dsp:cNvPr id="0" name=""/>
        <dsp:cNvSpPr/>
      </dsp:nvSpPr>
      <dsp:spPr>
        <a:xfrm>
          <a:off x="0" y="2341399"/>
          <a:ext cx="10058399" cy="110367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i="0" kern="1200" dirty="0"/>
            <a:t>COURSE 3</a:t>
          </a:r>
        </a:p>
        <a:p>
          <a:pPr marL="0" lvl="0" indent="0" algn="l" defTabSz="800100">
            <a:lnSpc>
              <a:spcPct val="90000"/>
            </a:lnSpc>
            <a:spcBef>
              <a:spcPct val="0"/>
            </a:spcBef>
            <a:spcAft>
              <a:spcPct val="35000"/>
            </a:spcAft>
            <a:buNone/>
          </a:pPr>
          <a:r>
            <a:rPr lang="en-US" sz="1800" i="0" kern="1200" dirty="0"/>
            <a:t>Health Equity</a:t>
          </a:r>
          <a:br>
            <a:rPr lang="en-US" sz="1800" i="0" kern="1200" dirty="0"/>
          </a:br>
          <a:r>
            <a:rPr lang="en-US" sz="1800" i="0" kern="1200" dirty="0"/>
            <a:t>	</a:t>
          </a:r>
        </a:p>
      </dsp:txBody>
      <dsp:txXfrm>
        <a:off x="53877" y="2395276"/>
        <a:ext cx="9950645" cy="9959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DE9C51-FD49-40CA-A5DB-68F8E739CD2D}">
      <dsp:nvSpPr>
        <dsp:cNvPr id="0" name=""/>
        <dsp:cNvSpPr/>
      </dsp:nvSpPr>
      <dsp:spPr>
        <a:xfrm>
          <a:off x="3364992" y="2124"/>
          <a:ext cx="3785616" cy="140228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dirty="0"/>
            <a:t>What are microaggressions?</a:t>
          </a:r>
        </a:p>
      </dsp:txBody>
      <dsp:txXfrm>
        <a:off x="3433446" y="70578"/>
        <a:ext cx="3648708" cy="1265378"/>
      </dsp:txXfrm>
    </dsp:sp>
    <dsp:sp modelId="{F9AA65EC-683C-4E95-9E1A-459951A24EFB}">
      <dsp:nvSpPr>
        <dsp:cNvPr id="0" name=""/>
        <dsp:cNvSpPr/>
      </dsp:nvSpPr>
      <dsp:spPr>
        <a:xfrm>
          <a:off x="3364992" y="1474525"/>
          <a:ext cx="3785616" cy="1402286"/>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dirty="0"/>
            <a:t>Why do they matter?</a:t>
          </a:r>
        </a:p>
      </dsp:txBody>
      <dsp:txXfrm>
        <a:off x="3433446" y="1542979"/>
        <a:ext cx="3648708" cy="1265378"/>
      </dsp:txXfrm>
    </dsp:sp>
    <dsp:sp modelId="{5ADBEC3D-69CD-40F5-AF4A-BECA5ABE0245}">
      <dsp:nvSpPr>
        <dsp:cNvPr id="0" name=""/>
        <dsp:cNvSpPr/>
      </dsp:nvSpPr>
      <dsp:spPr>
        <a:xfrm>
          <a:off x="3364992" y="2946926"/>
          <a:ext cx="3785616" cy="1402286"/>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dirty="0"/>
            <a:t>How can we respond?</a:t>
          </a:r>
        </a:p>
      </dsp:txBody>
      <dsp:txXfrm>
        <a:off x="3433446" y="3015380"/>
        <a:ext cx="3648708" cy="12653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D5086A-AAF8-42A8-8651-56B7AF7992A0}">
      <dsp:nvSpPr>
        <dsp:cNvPr id="0" name=""/>
        <dsp:cNvSpPr/>
      </dsp:nvSpPr>
      <dsp:spPr>
        <a:xfrm>
          <a:off x="0" y="44469"/>
          <a:ext cx="10515600" cy="88744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dirty="0"/>
            <a:t>Whole Group Intro and Discussion</a:t>
          </a:r>
        </a:p>
      </dsp:txBody>
      <dsp:txXfrm>
        <a:off x="43321" y="87790"/>
        <a:ext cx="10428958" cy="800803"/>
      </dsp:txXfrm>
    </dsp:sp>
    <dsp:sp modelId="{724EADA6-41E7-4C4C-BC31-6494C0A759A3}">
      <dsp:nvSpPr>
        <dsp:cNvPr id="0" name=""/>
        <dsp:cNvSpPr/>
      </dsp:nvSpPr>
      <dsp:spPr>
        <a:xfrm>
          <a:off x="0" y="1038474"/>
          <a:ext cx="10515600" cy="887445"/>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dirty="0"/>
            <a:t>Sample Microaggression Scenarios</a:t>
          </a:r>
        </a:p>
      </dsp:txBody>
      <dsp:txXfrm>
        <a:off x="43321" y="1081795"/>
        <a:ext cx="10428958" cy="800803"/>
      </dsp:txXfrm>
    </dsp:sp>
    <dsp:sp modelId="{1FF80B93-4F0E-427A-8133-F8C8208A54CE}">
      <dsp:nvSpPr>
        <dsp:cNvPr id="0" name=""/>
        <dsp:cNvSpPr/>
      </dsp:nvSpPr>
      <dsp:spPr>
        <a:xfrm>
          <a:off x="0" y="1925919"/>
          <a:ext cx="10515600" cy="14935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6990" rIns="263144" bIns="46990" numCol="1" spcCol="1270" anchor="t" anchorCtr="0">
          <a:noAutofit/>
        </a:bodyPr>
        <a:lstStyle/>
        <a:p>
          <a:pPr marL="285750" lvl="1" indent="-285750" algn="l" defTabSz="1289050">
            <a:lnSpc>
              <a:spcPct val="90000"/>
            </a:lnSpc>
            <a:spcBef>
              <a:spcPct val="0"/>
            </a:spcBef>
            <a:spcAft>
              <a:spcPct val="20000"/>
            </a:spcAft>
            <a:buChar char="•"/>
          </a:pPr>
          <a:r>
            <a:rPr lang="en-US" sz="2900" kern="1200"/>
            <a:t>Small Group Discussion</a:t>
          </a:r>
        </a:p>
        <a:p>
          <a:pPr marL="285750" lvl="1" indent="-285750" algn="l" defTabSz="1289050">
            <a:lnSpc>
              <a:spcPct val="90000"/>
            </a:lnSpc>
            <a:spcBef>
              <a:spcPct val="0"/>
            </a:spcBef>
            <a:spcAft>
              <a:spcPct val="20000"/>
            </a:spcAft>
            <a:buChar char="•"/>
          </a:pPr>
          <a:r>
            <a:rPr lang="en-US" sz="2900" kern="1200" dirty="0"/>
            <a:t>Share Back</a:t>
          </a:r>
        </a:p>
        <a:p>
          <a:pPr marL="285750" lvl="1" indent="-285750" algn="l" defTabSz="1289050">
            <a:lnSpc>
              <a:spcPct val="90000"/>
            </a:lnSpc>
            <a:spcBef>
              <a:spcPct val="0"/>
            </a:spcBef>
            <a:spcAft>
              <a:spcPct val="20000"/>
            </a:spcAft>
            <a:buChar char="•"/>
          </a:pPr>
          <a:r>
            <a:rPr lang="en-US" sz="2900" kern="1200" dirty="0"/>
            <a:t>1-3 times</a:t>
          </a:r>
        </a:p>
      </dsp:txBody>
      <dsp:txXfrm>
        <a:off x="0" y="1925919"/>
        <a:ext cx="10515600" cy="1493505"/>
      </dsp:txXfrm>
    </dsp:sp>
    <dsp:sp modelId="{952560D0-6980-4391-B142-6E623D175D0E}">
      <dsp:nvSpPr>
        <dsp:cNvPr id="0" name=""/>
        <dsp:cNvSpPr/>
      </dsp:nvSpPr>
      <dsp:spPr>
        <a:xfrm>
          <a:off x="0" y="3419424"/>
          <a:ext cx="10515600" cy="88744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a:t>Whole Group Closing</a:t>
          </a:r>
        </a:p>
      </dsp:txBody>
      <dsp:txXfrm>
        <a:off x="43321" y="3462745"/>
        <a:ext cx="10428958" cy="8008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27D71A-FDF3-4550-820C-EB36DC9E53A5}">
      <dsp:nvSpPr>
        <dsp:cNvPr id="0" name=""/>
        <dsp:cNvSpPr/>
      </dsp:nvSpPr>
      <dsp:spPr>
        <a:xfrm rot="10800000">
          <a:off x="0" y="0"/>
          <a:ext cx="6023429" cy="1233714"/>
        </a:xfrm>
        <a:prstGeom prst="trapezoid">
          <a:avLst>
            <a:gd name="adj" fmla="val 48824"/>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System-Wide Transformation</a:t>
          </a:r>
        </a:p>
      </dsp:txBody>
      <dsp:txXfrm rot="-10800000">
        <a:off x="1054100" y="0"/>
        <a:ext cx="3915228" cy="1233714"/>
      </dsp:txXfrm>
    </dsp:sp>
    <dsp:sp modelId="{5CA8A42D-F6B6-4F21-8B08-F48C94396CA1}">
      <dsp:nvSpPr>
        <dsp:cNvPr id="0" name=""/>
        <dsp:cNvSpPr/>
      </dsp:nvSpPr>
      <dsp:spPr>
        <a:xfrm rot="10800000">
          <a:off x="602342" y="1233714"/>
          <a:ext cx="4818743" cy="1233714"/>
        </a:xfrm>
        <a:prstGeom prst="trapezoid">
          <a:avLst>
            <a:gd name="adj" fmla="val 48824"/>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Institutional Policies</a:t>
          </a:r>
        </a:p>
      </dsp:txBody>
      <dsp:txXfrm rot="-10800000">
        <a:off x="1445622" y="1233714"/>
        <a:ext cx="3132183" cy="1233714"/>
      </dsp:txXfrm>
    </dsp:sp>
    <dsp:sp modelId="{177B1118-ECA0-468A-9DC4-C05C6CCC878A}">
      <dsp:nvSpPr>
        <dsp:cNvPr id="0" name=""/>
        <dsp:cNvSpPr/>
      </dsp:nvSpPr>
      <dsp:spPr>
        <a:xfrm rot="10800000">
          <a:off x="1204685" y="2467428"/>
          <a:ext cx="3614057" cy="1233714"/>
        </a:xfrm>
        <a:prstGeom prst="trapezoid">
          <a:avLst>
            <a:gd name="adj" fmla="val 48824"/>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Group Practices</a:t>
          </a:r>
        </a:p>
      </dsp:txBody>
      <dsp:txXfrm rot="-10800000">
        <a:off x="1837145" y="2467428"/>
        <a:ext cx="2349137" cy="1233714"/>
      </dsp:txXfrm>
    </dsp:sp>
    <dsp:sp modelId="{17F5CEAC-9624-46A2-B46D-7E96E1755AD7}">
      <dsp:nvSpPr>
        <dsp:cNvPr id="0" name=""/>
        <dsp:cNvSpPr/>
      </dsp:nvSpPr>
      <dsp:spPr>
        <a:xfrm rot="10800000">
          <a:off x="1807028" y="3701142"/>
          <a:ext cx="2409371" cy="1233714"/>
        </a:xfrm>
        <a:prstGeom prst="trapezoid">
          <a:avLst>
            <a:gd name="adj" fmla="val 48824"/>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Individual Actions</a:t>
          </a:r>
        </a:p>
      </dsp:txBody>
      <dsp:txXfrm rot="-10800000">
        <a:off x="2228668" y="3701142"/>
        <a:ext cx="1566091" cy="1233714"/>
      </dsp:txXfrm>
    </dsp:sp>
    <dsp:sp modelId="{93C6F014-F0D5-4129-8A8C-38ACF08F0715}">
      <dsp:nvSpPr>
        <dsp:cNvPr id="0" name=""/>
        <dsp:cNvSpPr/>
      </dsp:nvSpPr>
      <dsp:spPr>
        <a:xfrm rot="10800000">
          <a:off x="2409371" y="4934856"/>
          <a:ext cx="1204685" cy="1233714"/>
        </a:xfrm>
        <a:prstGeom prst="trapezoid">
          <a:avLst>
            <a:gd name="adj" fmla="val 5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Individual Attitudes</a:t>
          </a:r>
        </a:p>
      </dsp:txBody>
      <dsp:txXfrm rot="-10800000">
        <a:off x="2409371" y="4934856"/>
        <a:ext cx="1204685" cy="1233714"/>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0D34A696-0CB8-4959-8686-3114DB8E1E84}" type="datetimeFigureOut">
              <a:rPr lang="en-US" smtClean="0"/>
              <a:t>6/17/2022</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F32B20D-652B-48AF-829D-E97AA15DC012}" type="slidenum">
              <a:rPr lang="en-US" smtClean="0"/>
              <a:t>‹#›</a:t>
            </a:fld>
            <a:endParaRPr lang="en-US"/>
          </a:p>
        </p:txBody>
      </p:sp>
    </p:spTree>
    <p:extLst>
      <p:ext uri="{BB962C8B-B14F-4D97-AF65-F5344CB8AC3E}">
        <p14:creationId xmlns:p14="http://schemas.microsoft.com/office/powerpoint/2010/main" val="447990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Name (so I know how you like to pronounce it), pronouns if you’d like (reason I’m asking), and just briefly how you’re doing today – and where are you calling in from?  (will help me set up groups quickly later)</a:t>
            </a:r>
          </a:p>
        </p:txBody>
      </p:sp>
      <p:sp>
        <p:nvSpPr>
          <p:cNvPr id="4" name="Slide Number Placeholder 3"/>
          <p:cNvSpPr>
            <a:spLocks noGrp="1"/>
          </p:cNvSpPr>
          <p:nvPr>
            <p:ph type="sldNum" sz="quarter" idx="5"/>
          </p:nvPr>
        </p:nvSpPr>
        <p:spPr/>
        <p:txBody>
          <a:bodyPr/>
          <a:lstStyle/>
          <a:p>
            <a:fld id="{EF32B20D-652B-48AF-829D-E97AA15DC012}" type="slidenum">
              <a:rPr lang="en-US" smtClean="0"/>
              <a:t>2</a:t>
            </a:fld>
            <a:endParaRPr lang="en-US"/>
          </a:p>
        </p:txBody>
      </p:sp>
    </p:spTree>
    <p:extLst>
      <p:ext uri="{BB962C8B-B14F-4D97-AF65-F5344CB8AC3E}">
        <p14:creationId xmlns:p14="http://schemas.microsoft.com/office/powerpoint/2010/main" val="4148647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In-person: heads up</a:t>
            </a:r>
          </a:p>
          <a:p>
            <a:endParaRPr lang="en-US" dirty="0"/>
          </a:p>
          <a:p>
            <a:r>
              <a:rPr lang="en-US" dirty="0"/>
              <a:t>Virtual: group counting</a:t>
            </a:r>
          </a:p>
          <a:p>
            <a:r>
              <a:rPr lang="en-US" dirty="0"/>
              <a:t>(do folks’ microphones work?)</a:t>
            </a:r>
          </a:p>
        </p:txBody>
      </p:sp>
      <p:sp>
        <p:nvSpPr>
          <p:cNvPr id="4" name="Slide Number Placeholder 3"/>
          <p:cNvSpPr>
            <a:spLocks noGrp="1"/>
          </p:cNvSpPr>
          <p:nvPr>
            <p:ph type="sldNum" sz="quarter" idx="5"/>
          </p:nvPr>
        </p:nvSpPr>
        <p:spPr/>
        <p:txBody>
          <a:bodyPr/>
          <a:lstStyle/>
          <a:p>
            <a:fld id="{EF32B20D-652B-48AF-829D-E97AA15DC012}" type="slidenum">
              <a:rPr lang="en-US" smtClean="0"/>
              <a:t>14</a:t>
            </a:fld>
            <a:endParaRPr lang="en-US"/>
          </a:p>
        </p:txBody>
      </p:sp>
    </p:spTree>
    <p:extLst>
      <p:ext uri="{BB962C8B-B14F-4D97-AF65-F5344CB8AC3E}">
        <p14:creationId xmlns:p14="http://schemas.microsoft.com/office/powerpoint/2010/main" val="512251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minute or so?</a:t>
            </a:r>
          </a:p>
        </p:txBody>
      </p:sp>
      <p:sp>
        <p:nvSpPr>
          <p:cNvPr id="4" name="Slide Number Placeholder 3"/>
          <p:cNvSpPr>
            <a:spLocks noGrp="1"/>
          </p:cNvSpPr>
          <p:nvPr>
            <p:ph type="sldNum" sz="quarter" idx="5"/>
          </p:nvPr>
        </p:nvSpPr>
        <p:spPr/>
        <p:txBody>
          <a:bodyPr/>
          <a:lstStyle/>
          <a:p>
            <a:fld id="{EF32B20D-652B-48AF-829D-E97AA15DC012}" type="slidenum">
              <a:rPr lang="en-US" smtClean="0"/>
              <a:t>17</a:t>
            </a:fld>
            <a:endParaRPr lang="en-US"/>
          </a:p>
        </p:txBody>
      </p:sp>
    </p:spTree>
    <p:extLst>
      <p:ext uri="{BB962C8B-B14F-4D97-AF65-F5344CB8AC3E}">
        <p14:creationId xmlns:p14="http://schemas.microsoft.com/office/powerpoint/2010/main" val="2719699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32B20D-652B-48AF-829D-E97AA15DC012}" type="slidenum">
              <a:rPr lang="en-US" smtClean="0"/>
              <a:t>23</a:t>
            </a:fld>
            <a:endParaRPr lang="en-US"/>
          </a:p>
        </p:txBody>
      </p:sp>
    </p:spTree>
    <p:extLst>
      <p:ext uri="{BB962C8B-B14F-4D97-AF65-F5344CB8AC3E}">
        <p14:creationId xmlns:p14="http://schemas.microsoft.com/office/powerpoint/2010/main" val="1944587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from Dr. Sue</a:t>
            </a:r>
          </a:p>
        </p:txBody>
      </p:sp>
      <p:sp>
        <p:nvSpPr>
          <p:cNvPr id="4" name="Slide Number Placeholder 3"/>
          <p:cNvSpPr>
            <a:spLocks noGrp="1"/>
          </p:cNvSpPr>
          <p:nvPr>
            <p:ph type="sldNum" sz="quarter" idx="5"/>
          </p:nvPr>
        </p:nvSpPr>
        <p:spPr/>
        <p:txBody>
          <a:bodyPr/>
          <a:lstStyle/>
          <a:p>
            <a:fld id="{EF32B20D-652B-48AF-829D-E97AA15DC012}" type="slidenum">
              <a:rPr lang="en-US" smtClean="0"/>
              <a:t>25</a:t>
            </a:fld>
            <a:endParaRPr lang="en-US"/>
          </a:p>
        </p:txBody>
      </p:sp>
    </p:spTree>
    <p:extLst>
      <p:ext uri="{BB962C8B-B14F-4D97-AF65-F5344CB8AC3E}">
        <p14:creationId xmlns:p14="http://schemas.microsoft.com/office/powerpoint/2010/main" val="18973509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Evaluation form: https://forms.office.com/g/6kAuRqm6TY</a:t>
            </a:r>
          </a:p>
        </p:txBody>
      </p:sp>
      <p:sp>
        <p:nvSpPr>
          <p:cNvPr id="4" name="Slide Number Placeholder 3"/>
          <p:cNvSpPr>
            <a:spLocks noGrp="1"/>
          </p:cNvSpPr>
          <p:nvPr>
            <p:ph type="sldNum" sz="quarter" idx="5"/>
          </p:nvPr>
        </p:nvSpPr>
        <p:spPr/>
        <p:txBody>
          <a:bodyPr/>
          <a:lstStyle/>
          <a:p>
            <a:fld id="{EF32B20D-652B-48AF-829D-E97AA15DC012}" type="slidenum">
              <a:rPr lang="en-US" smtClean="0"/>
              <a:t>29</a:t>
            </a:fld>
            <a:endParaRPr lang="en-US"/>
          </a:p>
        </p:txBody>
      </p:sp>
    </p:spTree>
    <p:extLst>
      <p:ext uri="{BB962C8B-B14F-4D97-AF65-F5344CB8AC3E}">
        <p14:creationId xmlns:p14="http://schemas.microsoft.com/office/powerpoint/2010/main" val="152197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32B20D-652B-48AF-829D-E97AA15DC012}" type="slidenum">
              <a:rPr lang="en-US" smtClean="0"/>
              <a:t>4</a:t>
            </a:fld>
            <a:endParaRPr lang="en-US"/>
          </a:p>
        </p:txBody>
      </p:sp>
    </p:spTree>
    <p:extLst>
      <p:ext uri="{BB962C8B-B14F-4D97-AF65-F5344CB8AC3E}">
        <p14:creationId xmlns:p14="http://schemas.microsoft.com/office/powerpoint/2010/main" val="3961557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endParaRPr lang="en-US" b="1" dirty="0"/>
          </a:p>
          <a:p>
            <a:pPr defTabSz="933237">
              <a:defRPr/>
            </a:pPr>
            <a:endParaRPr lang="en-US" b="1" dirty="0"/>
          </a:p>
        </p:txBody>
      </p:sp>
      <p:sp>
        <p:nvSpPr>
          <p:cNvPr id="4" name="Slide Number Placeholder 3"/>
          <p:cNvSpPr>
            <a:spLocks noGrp="1"/>
          </p:cNvSpPr>
          <p:nvPr>
            <p:ph type="sldNum" sz="quarter" idx="5"/>
          </p:nvPr>
        </p:nvSpPr>
        <p:spPr/>
        <p:txBody>
          <a:bodyPr/>
          <a:lstStyle/>
          <a:p>
            <a:fld id="{C6B518B8-086C-4884-AD03-21F91C95846D}" type="slidenum">
              <a:rPr lang="en-US" smtClean="0"/>
              <a:t>5</a:t>
            </a:fld>
            <a:endParaRPr lang="en-US"/>
          </a:p>
        </p:txBody>
      </p:sp>
    </p:spTree>
    <p:extLst>
      <p:ext uri="{BB962C8B-B14F-4D97-AF65-F5344CB8AC3E}">
        <p14:creationId xmlns:p14="http://schemas.microsoft.com/office/powerpoint/2010/main" val="375581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Expanded from REDI Plan</a:t>
            </a:r>
          </a:p>
          <a:p>
            <a:r>
              <a:rPr lang="en-US" dirty="0"/>
              <a:t>Based on recommendations from GARE (Government Alliance on Race and Equity) Resource Guide, Page 13 and </a:t>
            </a:r>
          </a:p>
          <a:p>
            <a:r>
              <a:rPr lang="en-US" dirty="0"/>
              <a:t>GARE Racial Equity Toolkit: </a:t>
            </a:r>
            <a:r>
              <a:rPr lang="en-US" dirty="0">
                <a:solidFill>
                  <a:srgbClr val="000000"/>
                </a:solidFill>
                <a:latin typeface="Lora" pitchFamily="2" charset="0"/>
              </a:rPr>
              <a:t>“Training is not just to cultivate skills for individual employees, but is also to build the skill of teams to create support for group implementation and to create a learning culture.”</a:t>
            </a:r>
            <a:endParaRPr lang="en-US" dirty="0"/>
          </a:p>
          <a:p>
            <a:endParaRPr lang="en-US" dirty="0"/>
          </a:p>
          <a:p>
            <a:r>
              <a:rPr lang="en-US" dirty="0"/>
              <a:t>Sources:</a:t>
            </a:r>
          </a:p>
          <a:p>
            <a:r>
              <a:rPr lang="en-US" dirty="0"/>
              <a:t>https://www.racialequityalliance.org/wp-content/uploads/2015/02/GARE-Resource_Guide.pdf</a:t>
            </a:r>
          </a:p>
          <a:p>
            <a:r>
              <a:rPr lang="en-US" dirty="0"/>
              <a:t>https://www.racialequityalliance.org/wp-content/uploads/2015/10/GARE-Racial_Equity_Toolkit.pdf</a:t>
            </a:r>
          </a:p>
        </p:txBody>
      </p:sp>
      <p:sp>
        <p:nvSpPr>
          <p:cNvPr id="4" name="Slide Number Placeholder 3"/>
          <p:cNvSpPr>
            <a:spLocks noGrp="1"/>
          </p:cNvSpPr>
          <p:nvPr>
            <p:ph type="sldNum" sz="quarter" idx="5"/>
          </p:nvPr>
        </p:nvSpPr>
        <p:spPr/>
        <p:txBody>
          <a:bodyPr/>
          <a:lstStyle/>
          <a:p>
            <a:pPr defTabSz="933237">
              <a:defRPr/>
            </a:pPr>
            <a:fld id="{7090702C-1394-4AF0-B30A-942380237C4A}" type="slidenum">
              <a:rPr lang="en-US">
                <a:solidFill>
                  <a:prstClr val="black"/>
                </a:solidFill>
                <a:latin typeface="Calibri" panose="020F0502020204030204"/>
              </a:rPr>
              <a:pPr defTabSz="933237">
                <a:defRPr/>
              </a:pPr>
              <a:t>6</a:t>
            </a:fld>
            <a:endParaRPr lang="en-US">
              <a:solidFill>
                <a:prstClr val="black"/>
              </a:solidFill>
              <a:latin typeface="Calibri" panose="020F0502020204030204"/>
            </a:endParaRPr>
          </a:p>
        </p:txBody>
      </p:sp>
    </p:spTree>
    <p:extLst>
      <p:ext uri="{BB962C8B-B14F-4D97-AF65-F5344CB8AC3E}">
        <p14:creationId xmlns:p14="http://schemas.microsoft.com/office/powerpoint/2010/main" val="430685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Course 1 – e-Learning dealt with race and racism, and classroom session also explored those topics using a game as a metaphor</a:t>
            </a:r>
          </a:p>
          <a:p>
            <a:r>
              <a:rPr lang="en-US" dirty="0"/>
              <a:t>Course 2 – e-Learning focusing on Intersectionality, with particular focus on LGBTQIA+ health equity, and implicit bias; classroom session focuses on microaggressions</a:t>
            </a:r>
          </a:p>
        </p:txBody>
      </p:sp>
      <p:sp>
        <p:nvSpPr>
          <p:cNvPr id="4" name="Slide Number Placeholder 3"/>
          <p:cNvSpPr>
            <a:spLocks noGrp="1"/>
          </p:cNvSpPr>
          <p:nvPr>
            <p:ph type="sldNum" sz="quarter" idx="5"/>
          </p:nvPr>
        </p:nvSpPr>
        <p:spPr/>
        <p:txBody>
          <a:bodyPr/>
          <a:lstStyle/>
          <a:p>
            <a:fld id="{C6B518B8-086C-4884-AD03-21F91C95846D}" type="slidenum">
              <a:rPr lang="en-US" smtClean="0"/>
              <a:t>7</a:t>
            </a:fld>
            <a:endParaRPr lang="en-US"/>
          </a:p>
        </p:txBody>
      </p:sp>
    </p:spTree>
    <p:extLst>
      <p:ext uri="{BB962C8B-B14F-4D97-AF65-F5344CB8AC3E}">
        <p14:creationId xmlns:p14="http://schemas.microsoft.com/office/powerpoint/2010/main" val="721202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32B20D-652B-48AF-829D-E97AA15DC012}" type="slidenum">
              <a:rPr lang="en-US" smtClean="0"/>
              <a:t>9</a:t>
            </a:fld>
            <a:endParaRPr lang="en-US"/>
          </a:p>
        </p:txBody>
      </p:sp>
    </p:spTree>
    <p:extLst>
      <p:ext uri="{BB962C8B-B14F-4D97-AF65-F5344CB8AC3E}">
        <p14:creationId xmlns:p14="http://schemas.microsoft.com/office/powerpoint/2010/main" val="2048304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do speak the truth of your experience – please also take care to tell the truth and respect the truth of the historical record, current day disparities and inequities</a:t>
            </a:r>
          </a:p>
        </p:txBody>
      </p:sp>
      <p:sp>
        <p:nvSpPr>
          <p:cNvPr id="4" name="Slide Number Placeholder 3"/>
          <p:cNvSpPr>
            <a:spLocks noGrp="1"/>
          </p:cNvSpPr>
          <p:nvPr>
            <p:ph type="sldNum" sz="quarter" idx="5"/>
          </p:nvPr>
        </p:nvSpPr>
        <p:spPr/>
        <p:txBody>
          <a:bodyPr/>
          <a:lstStyle/>
          <a:p>
            <a:fld id="{EF32B20D-652B-48AF-829D-E97AA15DC012}" type="slidenum">
              <a:rPr lang="en-US" smtClean="0"/>
              <a:t>10</a:t>
            </a:fld>
            <a:endParaRPr lang="en-US"/>
          </a:p>
        </p:txBody>
      </p:sp>
    </p:spTree>
    <p:extLst>
      <p:ext uri="{BB962C8B-B14F-4D97-AF65-F5344CB8AC3E}">
        <p14:creationId xmlns:p14="http://schemas.microsoft.com/office/powerpoint/2010/main" val="15764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people hear all these agreements and tools and then think “wow – I better get ready, this is going to be a really emotional training!”  And actually I haven’t designed in such a way that I’m trying to make things super intense or emotional; I try to strike a balance between telling the truth about these issues in a clear and compelling way while also not making it so upsetting – or sometimes people use the word triggering – particularly for people who live with the harmful impacts of these issues everyday already.  I often use games as metaphors, or fictionalized scenarios – scenarios that are kind of cringe-y but hopefully nothing terribly traumatic, and if I do ask you to do personal reflection it’s private, and if I ask for you to share something personal it’s usually pretty limited.  So I hope if I’ve done a pretty ok job of striking that balance between honesty and not going deep into really painful details, then we won’t even need many of these tools, and following the agreements feels fairly easy; but I don’t know you or what experiences you bring with me, and I can never really know what you might find upsetting, so we have these agreements and tools here as basically a safety net.  And if we don’t need them in these trainings, maybe it’s still helpful to carry them with you and try them out in future conversations on these topics.</a:t>
            </a:r>
          </a:p>
        </p:txBody>
      </p:sp>
      <p:sp>
        <p:nvSpPr>
          <p:cNvPr id="4" name="Slide Number Placeholder 3"/>
          <p:cNvSpPr>
            <a:spLocks noGrp="1"/>
          </p:cNvSpPr>
          <p:nvPr>
            <p:ph type="sldNum" sz="quarter" idx="5"/>
          </p:nvPr>
        </p:nvSpPr>
        <p:spPr/>
        <p:txBody>
          <a:bodyPr/>
          <a:lstStyle/>
          <a:p>
            <a:fld id="{EF32B20D-652B-48AF-829D-E97AA15DC012}" type="slidenum">
              <a:rPr lang="en-US" smtClean="0"/>
              <a:t>12</a:t>
            </a:fld>
            <a:endParaRPr lang="en-US"/>
          </a:p>
        </p:txBody>
      </p:sp>
    </p:spTree>
    <p:extLst>
      <p:ext uri="{BB962C8B-B14F-4D97-AF65-F5344CB8AC3E}">
        <p14:creationId xmlns:p14="http://schemas.microsoft.com/office/powerpoint/2010/main" val="1604585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32B20D-652B-48AF-829D-E97AA15DC012}" type="slidenum">
              <a:rPr lang="en-US" smtClean="0"/>
              <a:t>13</a:t>
            </a:fld>
            <a:endParaRPr lang="en-US"/>
          </a:p>
        </p:txBody>
      </p:sp>
    </p:spTree>
    <p:extLst>
      <p:ext uri="{BB962C8B-B14F-4D97-AF65-F5344CB8AC3E}">
        <p14:creationId xmlns:p14="http://schemas.microsoft.com/office/powerpoint/2010/main" val="3360127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2.xml"/><Relationship Id="rId1" Type="http://schemas.openxmlformats.org/officeDocument/2006/relationships/tags" Target="../tags/tag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BBE29-DF11-4F14-81F0-51D7A9DA4F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3C2A68-5097-40DC-8AAB-93A01EE27D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CE5269-F3C0-49A7-896F-AF23DEF95C7E}"/>
              </a:ext>
            </a:extLst>
          </p:cNvPr>
          <p:cNvSpPr>
            <a:spLocks noGrp="1"/>
          </p:cNvSpPr>
          <p:nvPr>
            <p:ph type="dt" sz="half" idx="10"/>
          </p:nvPr>
        </p:nvSpPr>
        <p:spPr/>
        <p:txBody>
          <a:bodyPr/>
          <a:lstStyle/>
          <a:p>
            <a:fld id="{D51988F6-D994-44D1-B025-47DEA96BE230}" type="datetimeFigureOut">
              <a:rPr lang="en-US" smtClean="0"/>
              <a:t>6/17/2022</a:t>
            </a:fld>
            <a:endParaRPr lang="en-US"/>
          </a:p>
        </p:txBody>
      </p:sp>
      <p:sp>
        <p:nvSpPr>
          <p:cNvPr id="5" name="Footer Placeholder 4">
            <a:extLst>
              <a:ext uri="{FF2B5EF4-FFF2-40B4-BE49-F238E27FC236}">
                <a16:creationId xmlns:a16="http://schemas.microsoft.com/office/drawing/2014/main" id="{086509F9-77C8-4D98-966A-C08F159862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B076DA-606C-4150-BAF1-4CEB0AB081A8}"/>
              </a:ext>
            </a:extLst>
          </p:cNvPr>
          <p:cNvSpPr>
            <a:spLocks noGrp="1"/>
          </p:cNvSpPr>
          <p:nvPr>
            <p:ph type="sldNum" sz="quarter" idx="12"/>
          </p:nvPr>
        </p:nvSpPr>
        <p:spPr/>
        <p:txBody>
          <a:bodyPr/>
          <a:lstStyle/>
          <a:p>
            <a:fld id="{F349EB93-D71A-4C4A-8474-DFF5DC38679E}" type="slidenum">
              <a:rPr lang="en-US" smtClean="0"/>
              <a:t>‹#›</a:t>
            </a:fld>
            <a:endParaRPr lang="en-US"/>
          </a:p>
        </p:txBody>
      </p:sp>
    </p:spTree>
    <p:extLst>
      <p:ext uri="{BB962C8B-B14F-4D97-AF65-F5344CB8AC3E}">
        <p14:creationId xmlns:p14="http://schemas.microsoft.com/office/powerpoint/2010/main" val="2966158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99430-2166-47C4-B9A7-52AC8C91BA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247B92-652A-4248-84C9-83870AC235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56F751-65FC-46AD-9A01-A8790B80FE95}"/>
              </a:ext>
            </a:extLst>
          </p:cNvPr>
          <p:cNvSpPr>
            <a:spLocks noGrp="1"/>
          </p:cNvSpPr>
          <p:nvPr>
            <p:ph type="dt" sz="half" idx="10"/>
          </p:nvPr>
        </p:nvSpPr>
        <p:spPr/>
        <p:txBody>
          <a:bodyPr/>
          <a:lstStyle/>
          <a:p>
            <a:fld id="{D51988F6-D994-44D1-B025-47DEA96BE230}" type="datetimeFigureOut">
              <a:rPr lang="en-US" smtClean="0"/>
              <a:t>6/17/2022</a:t>
            </a:fld>
            <a:endParaRPr lang="en-US"/>
          </a:p>
        </p:txBody>
      </p:sp>
      <p:sp>
        <p:nvSpPr>
          <p:cNvPr id="5" name="Footer Placeholder 4">
            <a:extLst>
              <a:ext uri="{FF2B5EF4-FFF2-40B4-BE49-F238E27FC236}">
                <a16:creationId xmlns:a16="http://schemas.microsoft.com/office/drawing/2014/main" id="{FB6BD347-8AA0-4348-A30B-92231B0880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57B006-12C4-4772-A514-6FCBB7865DD7}"/>
              </a:ext>
            </a:extLst>
          </p:cNvPr>
          <p:cNvSpPr>
            <a:spLocks noGrp="1"/>
          </p:cNvSpPr>
          <p:nvPr>
            <p:ph type="sldNum" sz="quarter" idx="12"/>
          </p:nvPr>
        </p:nvSpPr>
        <p:spPr/>
        <p:txBody>
          <a:bodyPr/>
          <a:lstStyle/>
          <a:p>
            <a:fld id="{F349EB93-D71A-4C4A-8474-DFF5DC38679E}" type="slidenum">
              <a:rPr lang="en-US" smtClean="0"/>
              <a:t>‹#›</a:t>
            </a:fld>
            <a:endParaRPr lang="en-US"/>
          </a:p>
        </p:txBody>
      </p:sp>
    </p:spTree>
    <p:extLst>
      <p:ext uri="{BB962C8B-B14F-4D97-AF65-F5344CB8AC3E}">
        <p14:creationId xmlns:p14="http://schemas.microsoft.com/office/powerpoint/2010/main" val="3153932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E1700F-1C44-4E0F-9984-A60E0D59D3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5D32766-FD4C-4B7A-9D80-35DC09B9C1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3909E2-2D76-4AFD-AAF3-196B7787CFC0}"/>
              </a:ext>
            </a:extLst>
          </p:cNvPr>
          <p:cNvSpPr>
            <a:spLocks noGrp="1"/>
          </p:cNvSpPr>
          <p:nvPr>
            <p:ph type="dt" sz="half" idx="10"/>
          </p:nvPr>
        </p:nvSpPr>
        <p:spPr/>
        <p:txBody>
          <a:bodyPr/>
          <a:lstStyle/>
          <a:p>
            <a:fld id="{D51988F6-D994-44D1-B025-47DEA96BE230}" type="datetimeFigureOut">
              <a:rPr lang="en-US" smtClean="0"/>
              <a:t>6/17/2022</a:t>
            </a:fld>
            <a:endParaRPr lang="en-US"/>
          </a:p>
        </p:txBody>
      </p:sp>
      <p:sp>
        <p:nvSpPr>
          <p:cNvPr id="5" name="Footer Placeholder 4">
            <a:extLst>
              <a:ext uri="{FF2B5EF4-FFF2-40B4-BE49-F238E27FC236}">
                <a16:creationId xmlns:a16="http://schemas.microsoft.com/office/drawing/2014/main" id="{ED2FC1EF-4BDF-43EF-8919-58599983E6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76DB3F-E586-4E5C-8D74-DF5E570DC025}"/>
              </a:ext>
            </a:extLst>
          </p:cNvPr>
          <p:cNvSpPr>
            <a:spLocks noGrp="1"/>
          </p:cNvSpPr>
          <p:nvPr>
            <p:ph type="sldNum" sz="quarter" idx="12"/>
          </p:nvPr>
        </p:nvSpPr>
        <p:spPr/>
        <p:txBody>
          <a:bodyPr/>
          <a:lstStyle/>
          <a:p>
            <a:fld id="{F349EB93-D71A-4C4A-8474-DFF5DC38679E}" type="slidenum">
              <a:rPr lang="en-US" smtClean="0"/>
              <a:t>‹#›</a:t>
            </a:fld>
            <a:endParaRPr lang="en-US"/>
          </a:p>
        </p:txBody>
      </p:sp>
    </p:spTree>
    <p:extLst>
      <p:ext uri="{BB962C8B-B14F-4D97-AF65-F5344CB8AC3E}">
        <p14:creationId xmlns:p14="http://schemas.microsoft.com/office/powerpoint/2010/main" val="2260591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516B9A-E04B-4489-8678-5B2D750753F7}" type="datetimeFigureOut">
              <a:rPr lang="en-US" smtClean="0"/>
              <a:t>6/17/2022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8EE9F2-3A2B-4CF5-9066-81181CFD9BE5}" type="slidenum">
              <a:rPr lang="en-US" smtClean="0"/>
              <a:t>‹#›</a:t>
            </a:fld>
            <a:endParaRPr lang="en-US"/>
          </a:p>
        </p:txBody>
      </p:sp>
    </p:spTree>
    <p:extLst>
      <p:ext uri="{BB962C8B-B14F-4D97-AF65-F5344CB8AC3E}">
        <p14:creationId xmlns:p14="http://schemas.microsoft.com/office/powerpoint/2010/main" val="4286873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D26F28-7960-4C7E-8DB8-B4DE6B2C9D4E}" type="datetimeFigureOut">
              <a:rPr lang="en-US" smtClean="0"/>
              <a:t>6/17/2022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7AEE8-B99D-4064-A6DD-CD5482B63AB1}" type="slidenum">
              <a:rPr lang="en-US" smtClean="0"/>
              <a:t>‹#›</a:t>
            </a:fld>
            <a:endParaRPr lang="en-US"/>
          </a:p>
        </p:txBody>
      </p:sp>
    </p:spTree>
    <p:extLst>
      <p:ext uri="{BB962C8B-B14F-4D97-AF65-F5344CB8AC3E}">
        <p14:creationId xmlns:p14="http://schemas.microsoft.com/office/powerpoint/2010/main" val="971790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516B9A-E04B-4489-8678-5B2D750753F7}" type="datetimeFigureOut">
              <a:rPr lang="en-US" smtClean="0"/>
              <a:t>6/17/2022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8EE9F2-3A2B-4CF5-9066-81181CFD9BE5}" type="slidenum">
              <a:rPr lang="en-US" smtClean="0"/>
              <a:t>‹#›</a:t>
            </a:fld>
            <a:endParaRPr lang="en-US"/>
          </a:p>
        </p:txBody>
      </p:sp>
    </p:spTree>
    <p:extLst>
      <p:ext uri="{BB962C8B-B14F-4D97-AF65-F5344CB8AC3E}">
        <p14:creationId xmlns:p14="http://schemas.microsoft.com/office/powerpoint/2010/main" val="2039479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516B9A-E04B-4489-8678-5B2D750753F7}" type="datetimeFigureOut">
              <a:rPr lang="en-US" smtClean="0"/>
              <a:t>6/17/2022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8EE9F2-3A2B-4CF5-9066-81181CFD9BE5}" type="slidenum">
              <a:rPr lang="en-US" smtClean="0"/>
              <a:t>‹#›</a:t>
            </a:fld>
            <a:endParaRPr lang="en-US"/>
          </a:p>
        </p:txBody>
      </p:sp>
    </p:spTree>
    <p:extLst>
      <p:ext uri="{BB962C8B-B14F-4D97-AF65-F5344CB8AC3E}">
        <p14:creationId xmlns:p14="http://schemas.microsoft.com/office/powerpoint/2010/main" val="2098143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516B9A-E04B-4489-8678-5B2D750753F7}" type="datetimeFigureOut">
              <a:rPr lang="en-US" smtClean="0"/>
              <a:t>6/17/2022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8EE9F2-3A2B-4CF5-9066-81181CFD9BE5}" type="slidenum">
              <a:rPr lang="en-US" smtClean="0"/>
              <a:t>‹#›</a:t>
            </a:fld>
            <a:endParaRPr lang="en-US"/>
          </a:p>
        </p:txBody>
      </p:sp>
    </p:spTree>
    <p:extLst>
      <p:ext uri="{BB962C8B-B14F-4D97-AF65-F5344CB8AC3E}">
        <p14:creationId xmlns:p14="http://schemas.microsoft.com/office/powerpoint/2010/main" val="28025395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516B9A-E04B-4489-8678-5B2D750753F7}" type="datetimeFigureOut">
              <a:rPr lang="en-US" smtClean="0"/>
              <a:t>6/17/2022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8EE9F2-3A2B-4CF5-9066-81181CFD9BE5}" type="slidenum">
              <a:rPr lang="en-US" smtClean="0"/>
              <a:t>‹#›</a:t>
            </a:fld>
            <a:endParaRPr lang="en-US"/>
          </a:p>
        </p:txBody>
      </p:sp>
    </p:spTree>
    <p:extLst>
      <p:ext uri="{BB962C8B-B14F-4D97-AF65-F5344CB8AC3E}">
        <p14:creationId xmlns:p14="http://schemas.microsoft.com/office/powerpoint/2010/main" val="8146216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516B9A-E04B-4489-8678-5B2D750753F7}" type="datetimeFigureOut">
              <a:rPr lang="en-US" smtClean="0"/>
              <a:t>6/17/2022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8EE9F2-3A2B-4CF5-9066-81181CFD9BE5}" type="slidenum">
              <a:rPr lang="en-US" smtClean="0"/>
              <a:t>‹#›</a:t>
            </a:fld>
            <a:endParaRPr lang="en-US"/>
          </a:p>
        </p:txBody>
      </p:sp>
    </p:spTree>
    <p:extLst>
      <p:ext uri="{BB962C8B-B14F-4D97-AF65-F5344CB8AC3E}">
        <p14:creationId xmlns:p14="http://schemas.microsoft.com/office/powerpoint/2010/main" val="18734186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516B9A-E04B-4489-8678-5B2D750753F7}" type="datetimeFigureOut">
              <a:rPr lang="en-US" smtClean="0"/>
              <a:t>6/17/2022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8EE9F2-3A2B-4CF5-9066-81181CFD9BE5}" type="slidenum">
              <a:rPr lang="en-US" smtClean="0"/>
              <a:t>‹#›</a:t>
            </a:fld>
            <a:endParaRPr lang="en-US"/>
          </a:p>
        </p:txBody>
      </p:sp>
    </p:spTree>
    <p:extLst>
      <p:ext uri="{BB962C8B-B14F-4D97-AF65-F5344CB8AC3E}">
        <p14:creationId xmlns:p14="http://schemas.microsoft.com/office/powerpoint/2010/main" val="3408831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827A1-0A18-4D71-9A0E-3A3CAA1D6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070045-F3A8-4B57-A6DD-16F6E200CD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AC78FF-E664-4B91-ABBF-45CC2ECBC5E0}"/>
              </a:ext>
            </a:extLst>
          </p:cNvPr>
          <p:cNvSpPr>
            <a:spLocks noGrp="1"/>
          </p:cNvSpPr>
          <p:nvPr>
            <p:ph type="dt" sz="half" idx="10"/>
          </p:nvPr>
        </p:nvSpPr>
        <p:spPr/>
        <p:txBody>
          <a:bodyPr/>
          <a:lstStyle/>
          <a:p>
            <a:fld id="{D51988F6-D994-44D1-B025-47DEA96BE230}" type="datetimeFigureOut">
              <a:rPr lang="en-US" smtClean="0"/>
              <a:t>6/17/2022</a:t>
            </a:fld>
            <a:endParaRPr lang="en-US"/>
          </a:p>
        </p:txBody>
      </p:sp>
      <p:sp>
        <p:nvSpPr>
          <p:cNvPr id="5" name="Footer Placeholder 4">
            <a:extLst>
              <a:ext uri="{FF2B5EF4-FFF2-40B4-BE49-F238E27FC236}">
                <a16:creationId xmlns:a16="http://schemas.microsoft.com/office/drawing/2014/main" id="{04C9D5AF-AB9C-4188-B801-C25D791402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0BF8E9-B5EB-4501-A32E-E634A573FB1F}"/>
              </a:ext>
            </a:extLst>
          </p:cNvPr>
          <p:cNvSpPr>
            <a:spLocks noGrp="1"/>
          </p:cNvSpPr>
          <p:nvPr>
            <p:ph type="sldNum" sz="quarter" idx="12"/>
          </p:nvPr>
        </p:nvSpPr>
        <p:spPr/>
        <p:txBody>
          <a:bodyPr/>
          <a:lstStyle/>
          <a:p>
            <a:fld id="{F349EB93-D71A-4C4A-8474-DFF5DC38679E}" type="slidenum">
              <a:rPr lang="en-US" smtClean="0"/>
              <a:t>‹#›</a:t>
            </a:fld>
            <a:endParaRPr lang="en-US"/>
          </a:p>
        </p:txBody>
      </p:sp>
    </p:spTree>
    <p:extLst>
      <p:ext uri="{BB962C8B-B14F-4D97-AF65-F5344CB8AC3E}">
        <p14:creationId xmlns:p14="http://schemas.microsoft.com/office/powerpoint/2010/main" val="20040142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516B9A-E04B-4489-8678-5B2D750753F7}" type="datetimeFigureOut">
              <a:rPr lang="en-US" smtClean="0"/>
              <a:t>6/17/2022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8EE9F2-3A2B-4CF5-9066-81181CFD9BE5}" type="slidenum">
              <a:rPr lang="en-US" smtClean="0"/>
              <a:t>‹#›</a:t>
            </a:fld>
            <a:endParaRPr lang="en-US"/>
          </a:p>
        </p:txBody>
      </p:sp>
    </p:spTree>
    <p:extLst>
      <p:ext uri="{BB962C8B-B14F-4D97-AF65-F5344CB8AC3E}">
        <p14:creationId xmlns:p14="http://schemas.microsoft.com/office/powerpoint/2010/main" val="24228555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516B9A-E04B-4489-8678-5B2D750753F7}" type="datetimeFigureOut">
              <a:rPr lang="en-US" smtClean="0"/>
              <a:t>6/17/2022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8EE9F2-3A2B-4CF5-9066-81181CFD9BE5}" type="slidenum">
              <a:rPr lang="en-US" smtClean="0"/>
              <a:t>‹#›</a:t>
            </a:fld>
            <a:endParaRPr lang="en-US"/>
          </a:p>
        </p:txBody>
      </p:sp>
    </p:spTree>
    <p:extLst>
      <p:ext uri="{BB962C8B-B14F-4D97-AF65-F5344CB8AC3E}">
        <p14:creationId xmlns:p14="http://schemas.microsoft.com/office/powerpoint/2010/main" val="40412999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516B9A-E04B-4489-8678-5B2D750753F7}" type="datetimeFigureOut">
              <a:rPr lang="en-US" smtClean="0"/>
              <a:t>6/17/2022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8EE9F2-3A2B-4CF5-9066-81181CFD9BE5}" type="slidenum">
              <a:rPr lang="en-US" smtClean="0"/>
              <a:t>‹#›</a:t>
            </a:fld>
            <a:endParaRPr lang="en-US"/>
          </a:p>
        </p:txBody>
      </p:sp>
    </p:spTree>
    <p:extLst>
      <p:ext uri="{BB962C8B-B14F-4D97-AF65-F5344CB8AC3E}">
        <p14:creationId xmlns:p14="http://schemas.microsoft.com/office/powerpoint/2010/main" val="37287337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1" y="0"/>
            <a:ext cx="4968240" cy="6319520"/>
          </a:xfrm>
          <a:prstGeom prst="rect">
            <a:avLst/>
          </a:prstGeom>
        </p:spPr>
        <p:txBody>
          <a:bodyPr/>
          <a:lstStyle/>
          <a:p>
            <a:endParaRPr lang="en-US"/>
          </a:p>
        </p:txBody>
      </p:sp>
      <p:sp>
        <p:nvSpPr>
          <p:cNvPr id="3" name="Picture Placeholder 2"/>
          <p:cNvSpPr>
            <a:spLocks noGrp="1"/>
          </p:cNvSpPr>
          <p:nvPr>
            <p:ph type="pic" sz="quarter" idx="13"/>
          </p:nvPr>
        </p:nvSpPr>
        <p:spPr>
          <a:xfrm>
            <a:off x="11047339" y="18076"/>
            <a:ext cx="1036320" cy="944880"/>
          </a:xfrm>
        </p:spPr>
        <p:txBody>
          <a:bodyPr/>
          <a:lstStyle/>
          <a:p>
            <a:endParaRPr lang="en-US"/>
          </a:p>
        </p:txBody>
      </p:sp>
      <p:pic>
        <p:nvPicPr>
          <p:cNvPr id="5" name="Picture 4"/>
          <p:cNvPicPr>
            <a:picLocks noChangeAspect="1"/>
          </p:cNvPicPr>
          <p:nvPr userDrawn="1"/>
        </p:nvPicPr>
        <p:blipFill>
          <a:blip r:embed="rId3"/>
          <a:stretch>
            <a:fillRect/>
          </a:stretch>
        </p:blipFill>
        <p:spPr>
          <a:xfrm>
            <a:off x="195429" y="5847039"/>
            <a:ext cx="11888230" cy="944962"/>
          </a:xfrm>
          <a:prstGeom prst="rect">
            <a:avLst/>
          </a:prstGeom>
        </p:spPr>
      </p:pic>
      <p:sp>
        <p:nvSpPr>
          <p:cNvPr id="2" name="Rectangle 1">
            <a:extLst>
              <a:ext uri="{FF2B5EF4-FFF2-40B4-BE49-F238E27FC236}">
                <a16:creationId xmlns:a16="http://schemas.microsoft.com/office/drawing/2014/main" id="{FBC2FCF8-7DC0-45E7-83A3-230B133333EE}"/>
              </a:ext>
            </a:extLst>
          </p:cNvPr>
          <p:cNvSpPr/>
          <p:nvPr userDrawn="1"/>
        </p:nvSpPr>
        <p:spPr>
          <a:xfrm>
            <a:off x="2159540" y="6475615"/>
            <a:ext cx="2487275" cy="3163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2861756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B5BDA-4ACB-41E9-A3E0-CE03767DDA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000A87-EE2B-4EA9-B8F4-9E456143A3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A9F083-5CD7-466B-8E16-1BFF718B26D6}"/>
              </a:ext>
            </a:extLst>
          </p:cNvPr>
          <p:cNvSpPr>
            <a:spLocks noGrp="1"/>
          </p:cNvSpPr>
          <p:nvPr>
            <p:ph type="dt" sz="half" idx="10"/>
          </p:nvPr>
        </p:nvSpPr>
        <p:spPr/>
        <p:txBody>
          <a:bodyPr/>
          <a:lstStyle/>
          <a:p>
            <a:fld id="{D51988F6-D994-44D1-B025-47DEA96BE230}" type="datetimeFigureOut">
              <a:rPr lang="en-US" smtClean="0"/>
              <a:t>6/17/2022</a:t>
            </a:fld>
            <a:endParaRPr lang="en-US"/>
          </a:p>
        </p:txBody>
      </p:sp>
      <p:sp>
        <p:nvSpPr>
          <p:cNvPr id="5" name="Footer Placeholder 4">
            <a:extLst>
              <a:ext uri="{FF2B5EF4-FFF2-40B4-BE49-F238E27FC236}">
                <a16:creationId xmlns:a16="http://schemas.microsoft.com/office/drawing/2014/main" id="{666B5158-19AF-4F66-8E23-7FF7EBA4F8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997734-D2AA-41AA-AD0B-21DC93316CE9}"/>
              </a:ext>
            </a:extLst>
          </p:cNvPr>
          <p:cNvSpPr>
            <a:spLocks noGrp="1"/>
          </p:cNvSpPr>
          <p:nvPr>
            <p:ph type="sldNum" sz="quarter" idx="12"/>
          </p:nvPr>
        </p:nvSpPr>
        <p:spPr/>
        <p:txBody>
          <a:bodyPr/>
          <a:lstStyle/>
          <a:p>
            <a:fld id="{F349EB93-D71A-4C4A-8474-DFF5DC38679E}" type="slidenum">
              <a:rPr lang="en-US" smtClean="0"/>
              <a:t>‹#›</a:t>
            </a:fld>
            <a:endParaRPr lang="en-US"/>
          </a:p>
        </p:txBody>
      </p:sp>
    </p:spTree>
    <p:extLst>
      <p:ext uri="{BB962C8B-B14F-4D97-AF65-F5344CB8AC3E}">
        <p14:creationId xmlns:p14="http://schemas.microsoft.com/office/powerpoint/2010/main" val="2365095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CC10E-66C1-49EA-8325-37ADB05451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19A558-2CC0-481A-BB2B-870689A5B9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91A0BA-EFA8-49A6-BF17-86D13A2173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7F0846-0AF9-45AA-8A9A-0140E3E245F4}"/>
              </a:ext>
            </a:extLst>
          </p:cNvPr>
          <p:cNvSpPr>
            <a:spLocks noGrp="1"/>
          </p:cNvSpPr>
          <p:nvPr>
            <p:ph type="dt" sz="half" idx="10"/>
          </p:nvPr>
        </p:nvSpPr>
        <p:spPr/>
        <p:txBody>
          <a:bodyPr/>
          <a:lstStyle/>
          <a:p>
            <a:fld id="{D51988F6-D994-44D1-B025-47DEA96BE230}" type="datetimeFigureOut">
              <a:rPr lang="en-US" smtClean="0"/>
              <a:t>6/17/2022</a:t>
            </a:fld>
            <a:endParaRPr lang="en-US"/>
          </a:p>
        </p:txBody>
      </p:sp>
      <p:sp>
        <p:nvSpPr>
          <p:cNvPr id="6" name="Footer Placeholder 5">
            <a:extLst>
              <a:ext uri="{FF2B5EF4-FFF2-40B4-BE49-F238E27FC236}">
                <a16:creationId xmlns:a16="http://schemas.microsoft.com/office/drawing/2014/main" id="{A48D2565-DFCF-4B06-B883-E761E0E4DE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20240B-F29B-4011-9829-AD8FB9A1C898}"/>
              </a:ext>
            </a:extLst>
          </p:cNvPr>
          <p:cNvSpPr>
            <a:spLocks noGrp="1"/>
          </p:cNvSpPr>
          <p:nvPr>
            <p:ph type="sldNum" sz="quarter" idx="12"/>
          </p:nvPr>
        </p:nvSpPr>
        <p:spPr/>
        <p:txBody>
          <a:bodyPr/>
          <a:lstStyle/>
          <a:p>
            <a:fld id="{F349EB93-D71A-4C4A-8474-DFF5DC38679E}" type="slidenum">
              <a:rPr lang="en-US" smtClean="0"/>
              <a:t>‹#›</a:t>
            </a:fld>
            <a:endParaRPr lang="en-US"/>
          </a:p>
        </p:txBody>
      </p:sp>
    </p:spTree>
    <p:extLst>
      <p:ext uri="{BB962C8B-B14F-4D97-AF65-F5344CB8AC3E}">
        <p14:creationId xmlns:p14="http://schemas.microsoft.com/office/powerpoint/2010/main" val="204750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48EBE-9B15-4405-8343-9B9DD3003D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63431-0000-48DD-99EA-05B3F8832E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F1E825-0CA1-419E-9ED3-A5EC498F56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6A86FA-B8AC-4F28-99B6-BA74ED8546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A2D349-2405-4DF4-AF98-634BF5EF83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B08A4D-8299-440A-BC06-D493AD08A592}"/>
              </a:ext>
            </a:extLst>
          </p:cNvPr>
          <p:cNvSpPr>
            <a:spLocks noGrp="1"/>
          </p:cNvSpPr>
          <p:nvPr>
            <p:ph type="dt" sz="half" idx="10"/>
          </p:nvPr>
        </p:nvSpPr>
        <p:spPr/>
        <p:txBody>
          <a:bodyPr/>
          <a:lstStyle/>
          <a:p>
            <a:fld id="{D51988F6-D994-44D1-B025-47DEA96BE230}" type="datetimeFigureOut">
              <a:rPr lang="en-US" smtClean="0"/>
              <a:t>6/17/2022</a:t>
            </a:fld>
            <a:endParaRPr lang="en-US"/>
          </a:p>
        </p:txBody>
      </p:sp>
      <p:sp>
        <p:nvSpPr>
          <p:cNvPr id="8" name="Footer Placeholder 7">
            <a:extLst>
              <a:ext uri="{FF2B5EF4-FFF2-40B4-BE49-F238E27FC236}">
                <a16:creationId xmlns:a16="http://schemas.microsoft.com/office/drawing/2014/main" id="{093C65A5-AAB0-4818-86AE-AA7D799C91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AC56E6-C5F4-4C83-BE1D-584BC7E2C3E9}"/>
              </a:ext>
            </a:extLst>
          </p:cNvPr>
          <p:cNvSpPr>
            <a:spLocks noGrp="1"/>
          </p:cNvSpPr>
          <p:nvPr>
            <p:ph type="sldNum" sz="quarter" idx="12"/>
          </p:nvPr>
        </p:nvSpPr>
        <p:spPr/>
        <p:txBody>
          <a:bodyPr/>
          <a:lstStyle/>
          <a:p>
            <a:fld id="{F349EB93-D71A-4C4A-8474-DFF5DC38679E}" type="slidenum">
              <a:rPr lang="en-US" smtClean="0"/>
              <a:t>‹#›</a:t>
            </a:fld>
            <a:endParaRPr lang="en-US"/>
          </a:p>
        </p:txBody>
      </p:sp>
    </p:spTree>
    <p:extLst>
      <p:ext uri="{BB962C8B-B14F-4D97-AF65-F5344CB8AC3E}">
        <p14:creationId xmlns:p14="http://schemas.microsoft.com/office/powerpoint/2010/main" val="625557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9A79A-F701-4150-AF7A-E776C342177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83EFBA-0D73-4F40-86B3-2B7F841E19C6}"/>
              </a:ext>
            </a:extLst>
          </p:cNvPr>
          <p:cNvSpPr>
            <a:spLocks noGrp="1"/>
          </p:cNvSpPr>
          <p:nvPr>
            <p:ph type="dt" sz="half" idx="10"/>
          </p:nvPr>
        </p:nvSpPr>
        <p:spPr/>
        <p:txBody>
          <a:bodyPr/>
          <a:lstStyle/>
          <a:p>
            <a:fld id="{D51988F6-D994-44D1-B025-47DEA96BE230}" type="datetimeFigureOut">
              <a:rPr lang="en-US" smtClean="0"/>
              <a:t>6/17/2022</a:t>
            </a:fld>
            <a:endParaRPr lang="en-US"/>
          </a:p>
        </p:txBody>
      </p:sp>
      <p:sp>
        <p:nvSpPr>
          <p:cNvPr id="4" name="Footer Placeholder 3">
            <a:extLst>
              <a:ext uri="{FF2B5EF4-FFF2-40B4-BE49-F238E27FC236}">
                <a16:creationId xmlns:a16="http://schemas.microsoft.com/office/drawing/2014/main" id="{BE42D22D-32D3-4F67-B8AD-65AA1115C5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A889F1A-3223-41C8-A400-ADC52264F686}"/>
              </a:ext>
            </a:extLst>
          </p:cNvPr>
          <p:cNvSpPr>
            <a:spLocks noGrp="1"/>
          </p:cNvSpPr>
          <p:nvPr>
            <p:ph type="sldNum" sz="quarter" idx="12"/>
          </p:nvPr>
        </p:nvSpPr>
        <p:spPr/>
        <p:txBody>
          <a:bodyPr/>
          <a:lstStyle/>
          <a:p>
            <a:fld id="{F349EB93-D71A-4C4A-8474-DFF5DC38679E}" type="slidenum">
              <a:rPr lang="en-US" smtClean="0"/>
              <a:t>‹#›</a:t>
            </a:fld>
            <a:endParaRPr lang="en-US"/>
          </a:p>
        </p:txBody>
      </p:sp>
    </p:spTree>
    <p:extLst>
      <p:ext uri="{BB962C8B-B14F-4D97-AF65-F5344CB8AC3E}">
        <p14:creationId xmlns:p14="http://schemas.microsoft.com/office/powerpoint/2010/main" val="677626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A5F985-C74E-4419-8396-19242D25E6CD}"/>
              </a:ext>
            </a:extLst>
          </p:cNvPr>
          <p:cNvSpPr>
            <a:spLocks noGrp="1"/>
          </p:cNvSpPr>
          <p:nvPr>
            <p:ph type="dt" sz="half" idx="10"/>
          </p:nvPr>
        </p:nvSpPr>
        <p:spPr/>
        <p:txBody>
          <a:bodyPr/>
          <a:lstStyle/>
          <a:p>
            <a:fld id="{D51988F6-D994-44D1-B025-47DEA96BE230}" type="datetimeFigureOut">
              <a:rPr lang="en-US" smtClean="0"/>
              <a:t>6/17/2022</a:t>
            </a:fld>
            <a:endParaRPr lang="en-US"/>
          </a:p>
        </p:txBody>
      </p:sp>
      <p:sp>
        <p:nvSpPr>
          <p:cNvPr id="3" name="Footer Placeholder 2">
            <a:extLst>
              <a:ext uri="{FF2B5EF4-FFF2-40B4-BE49-F238E27FC236}">
                <a16:creationId xmlns:a16="http://schemas.microsoft.com/office/drawing/2014/main" id="{8EC69F27-722D-45EE-A0F8-F5A64F2481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556F6D-40B1-4FA1-AF27-B603DEF2D7D6}"/>
              </a:ext>
            </a:extLst>
          </p:cNvPr>
          <p:cNvSpPr>
            <a:spLocks noGrp="1"/>
          </p:cNvSpPr>
          <p:nvPr>
            <p:ph type="sldNum" sz="quarter" idx="12"/>
          </p:nvPr>
        </p:nvSpPr>
        <p:spPr/>
        <p:txBody>
          <a:bodyPr/>
          <a:lstStyle/>
          <a:p>
            <a:fld id="{F349EB93-D71A-4C4A-8474-DFF5DC38679E}" type="slidenum">
              <a:rPr lang="en-US" smtClean="0"/>
              <a:t>‹#›</a:t>
            </a:fld>
            <a:endParaRPr lang="en-US"/>
          </a:p>
        </p:txBody>
      </p:sp>
    </p:spTree>
    <p:extLst>
      <p:ext uri="{BB962C8B-B14F-4D97-AF65-F5344CB8AC3E}">
        <p14:creationId xmlns:p14="http://schemas.microsoft.com/office/powerpoint/2010/main" val="3981744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DBE70-A2D4-4005-A899-F45AD367C7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FECBE9-7150-4675-8284-443193633B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C0DD13-EECF-438A-8FAD-7BD221A44D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1AC341-F58C-4D56-A419-6C2718B9620C}"/>
              </a:ext>
            </a:extLst>
          </p:cNvPr>
          <p:cNvSpPr>
            <a:spLocks noGrp="1"/>
          </p:cNvSpPr>
          <p:nvPr>
            <p:ph type="dt" sz="half" idx="10"/>
          </p:nvPr>
        </p:nvSpPr>
        <p:spPr/>
        <p:txBody>
          <a:bodyPr/>
          <a:lstStyle/>
          <a:p>
            <a:fld id="{D51988F6-D994-44D1-B025-47DEA96BE230}" type="datetimeFigureOut">
              <a:rPr lang="en-US" smtClean="0"/>
              <a:t>6/17/2022</a:t>
            </a:fld>
            <a:endParaRPr lang="en-US"/>
          </a:p>
        </p:txBody>
      </p:sp>
      <p:sp>
        <p:nvSpPr>
          <p:cNvPr id="6" name="Footer Placeholder 5">
            <a:extLst>
              <a:ext uri="{FF2B5EF4-FFF2-40B4-BE49-F238E27FC236}">
                <a16:creationId xmlns:a16="http://schemas.microsoft.com/office/drawing/2014/main" id="{36C2F364-F4C2-4736-9CD5-BC9B9C06A7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1ACC80-BA34-4321-BEE7-18E6CCECFB2F}"/>
              </a:ext>
            </a:extLst>
          </p:cNvPr>
          <p:cNvSpPr>
            <a:spLocks noGrp="1"/>
          </p:cNvSpPr>
          <p:nvPr>
            <p:ph type="sldNum" sz="quarter" idx="12"/>
          </p:nvPr>
        </p:nvSpPr>
        <p:spPr/>
        <p:txBody>
          <a:bodyPr/>
          <a:lstStyle/>
          <a:p>
            <a:fld id="{F349EB93-D71A-4C4A-8474-DFF5DC38679E}" type="slidenum">
              <a:rPr lang="en-US" smtClean="0"/>
              <a:t>‹#›</a:t>
            </a:fld>
            <a:endParaRPr lang="en-US"/>
          </a:p>
        </p:txBody>
      </p:sp>
    </p:spTree>
    <p:extLst>
      <p:ext uri="{BB962C8B-B14F-4D97-AF65-F5344CB8AC3E}">
        <p14:creationId xmlns:p14="http://schemas.microsoft.com/office/powerpoint/2010/main" val="955476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9C996-D97D-497D-AE4B-23413C320A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7C07406-1E9A-49DE-A293-18DBF4AA51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7F5886-5263-4A1C-8617-DDCF4E8EA3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03BE78-2F3C-4DE8-83C3-3D8F83DDDE4B}"/>
              </a:ext>
            </a:extLst>
          </p:cNvPr>
          <p:cNvSpPr>
            <a:spLocks noGrp="1"/>
          </p:cNvSpPr>
          <p:nvPr>
            <p:ph type="dt" sz="half" idx="10"/>
          </p:nvPr>
        </p:nvSpPr>
        <p:spPr/>
        <p:txBody>
          <a:bodyPr/>
          <a:lstStyle/>
          <a:p>
            <a:fld id="{D51988F6-D994-44D1-B025-47DEA96BE230}" type="datetimeFigureOut">
              <a:rPr lang="en-US" smtClean="0"/>
              <a:t>6/17/2022</a:t>
            </a:fld>
            <a:endParaRPr lang="en-US"/>
          </a:p>
        </p:txBody>
      </p:sp>
      <p:sp>
        <p:nvSpPr>
          <p:cNvPr id="6" name="Footer Placeholder 5">
            <a:extLst>
              <a:ext uri="{FF2B5EF4-FFF2-40B4-BE49-F238E27FC236}">
                <a16:creationId xmlns:a16="http://schemas.microsoft.com/office/drawing/2014/main" id="{06861C41-A893-4553-9F66-EFAA57D035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3ACD71-131B-4E01-A402-F113F15CE19F}"/>
              </a:ext>
            </a:extLst>
          </p:cNvPr>
          <p:cNvSpPr>
            <a:spLocks noGrp="1"/>
          </p:cNvSpPr>
          <p:nvPr>
            <p:ph type="sldNum" sz="quarter" idx="12"/>
          </p:nvPr>
        </p:nvSpPr>
        <p:spPr/>
        <p:txBody>
          <a:bodyPr/>
          <a:lstStyle/>
          <a:p>
            <a:fld id="{F349EB93-D71A-4C4A-8474-DFF5DC38679E}" type="slidenum">
              <a:rPr lang="en-US" smtClean="0"/>
              <a:t>‹#›</a:t>
            </a:fld>
            <a:endParaRPr lang="en-US"/>
          </a:p>
        </p:txBody>
      </p:sp>
    </p:spTree>
    <p:extLst>
      <p:ext uri="{BB962C8B-B14F-4D97-AF65-F5344CB8AC3E}">
        <p14:creationId xmlns:p14="http://schemas.microsoft.com/office/powerpoint/2010/main" val="4129619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3AA06C-3E96-481E-879F-636EA24331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67A45A-15D4-4D5A-B094-41F6A57ABA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BE96B0-0D58-4C90-8C3C-81AE52160E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1988F6-D994-44D1-B025-47DEA96BE230}" type="datetimeFigureOut">
              <a:rPr lang="en-US" smtClean="0"/>
              <a:t>6/17/2022</a:t>
            </a:fld>
            <a:endParaRPr lang="en-US"/>
          </a:p>
        </p:txBody>
      </p:sp>
      <p:sp>
        <p:nvSpPr>
          <p:cNvPr id="5" name="Footer Placeholder 4">
            <a:extLst>
              <a:ext uri="{FF2B5EF4-FFF2-40B4-BE49-F238E27FC236}">
                <a16:creationId xmlns:a16="http://schemas.microsoft.com/office/drawing/2014/main" id="{F078C481-6E88-453B-ACE0-662F2A715C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7994279-D7B1-4A34-951E-F08F1545CB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49EB93-D71A-4C4A-8474-DFF5DC38679E}" type="slidenum">
              <a:rPr lang="en-US" smtClean="0"/>
              <a:t>‹#›</a:t>
            </a:fld>
            <a:endParaRPr lang="en-US"/>
          </a:p>
        </p:txBody>
      </p:sp>
    </p:spTree>
    <p:extLst>
      <p:ext uri="{BB962C8B-B14F-4D97-AF65-F5344CB8AC3E}">
        <p14:creationId xmlns:p14="http://schemas.microsoft.com/office/powerpoint/2010/main" val="900580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205DC2-453F-4135-BED0-E24F8F069361}" type="datetime1">
              <a:rPr lang="en-US" noProof="0" smtClean="0"/>
              <a:pPr/>
              <a:t>6/17/2022</a:t>
            </a:fld>
            <a:endParaRPr lang="en-US" noProof="0"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noProof="0"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419455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BJL2P0JsAS4?feature=oembed" TargetMode="External"/><Relationship Id="rId1" Type="http://schemas.openxmlformats.org/officeDocument/2006/relationships/tags" Target="../tags/tag19.xml"/><Relationship Id="rId5" Type="http://schemas.openxmlformats.org/officeDocument/2006/relationships/image" Target="../media/image3.jpeg"/><Relationship Id="rId4"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slideLayout" Target="../slideLayouts/slideLayout7.xml"/><Relationship Id="rId1" Type="http://schemas.openxmlformats.org/officeDocument/2006/relationships/tags" Target="../tags/tag2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25.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6.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tags" Target="../tags/tag27.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8.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9.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0.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4.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5.xml"/><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notesSlide" Target="../notesSlides/notesSlide6.xml"/><Relationship Id="rId7" Type="http://schemas.openxmlformats.org/officeDocument/2006/relationships/diagramColors" Target="../diagrams/colors4.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32DE9C-A804-4DCD-92A9-596BF50C9126}"/>
              </a:ext>
            </a:extLst>
          </p:cNvPr>
          <p:cNvSpPr>
            <a:spLocks noGrp="1"/>
          </p:cNvSpPr>
          <p:nvPr>
            <p:ph type="title"/>
          </p:nvPr>
        </p:nvSpPr>
        <p:spPr/>
        <p:txBody>
          <a:bodyPr/>
          <a:lstStyle/>
          <a:p>
            <a:r>
              <a:rPr lang="en-US" dirty="0"/>
              <a:t>Tech Norms</a:t>
            </a:r>
          </a:p>
        </p:txBody>
      </p:sp>
      <p:sp>
        <p:nvSpPr>
          <p:cNvPr id="5" name="Content Placeholder 4">
            <a:extLst>
              <a:ext uri="{FF2B5EF4-FFF2-40B4-BE49-F238E27FC236}">
                <a16:creationId xmlns:a16="http://schemas.microsoft.com/office/drawing/2014/main" id="{FD01E2A4-2D65-4042-8127-DC33BF91A0FB}"/>
              </a:ext>
            </a:extLst>
          </p:cNvPr>
          <p:cNvSpPr>
            <a:spLocks noGrp="1"/>
          </p:cNvSpPr>
          <p:nvPr>
            <p:ph idx="1"/>
          </p:nvPr>
        </p:nvSpPr>
        <p:spPr/>
        <p:txBody>
          <a:bodyPr/>
          <a:lstStyle/>
          <a:p>
            <a:r>
              <a:rPr lang="en-US" dirty="0"/>
              <a:t>Cameras on if possible, please</a:t>
            </a:r>
          </a:p>
          <a:p>
            <a:r>
              <a:rPr lang="en-US" dirty="0"/>
              <a:t>Mute/Unmute</a:t>
            </a:r>
          </a:p>
          <a:p>
            <a:r>
              <a:rPr lang="en-US" dirty="0"/>
              <a:t>Side Conversations</a:t>
            </a:r>
          </a:p>
          <a:p>
            <a:r>
              <a:rPr lang="en-US" dirty="0"/>
              <a:t>Minimize Distractions</a:t>
            </a:r>
          </a:p>
          <a:p>
            <a:r>
              <a:rPr lang="en-US" dirty="0"/>
              <a:t>Please no screenshots </a:t>
            </a:r>
            <a:r>
              <a:rPr lang="en-US" dirty="0" err="1"/>
              <a:t>etc</a:t>
            </a:r>
            <a:endParaRPr lang="en-US" dirty="0"/>
          </a:p>
        </p:txBody>
      </p:sp>
    </p:spTree>
    <p:custDataLst>
      <p:tags r:id="rId1"/>
    </p:custDataLst>
    <p:extLst>
      <p:ext uri="{BB962C8B-B14F-4D97-AF65-F5344CB8AC3E}">
        <p14:creationId xmlns:p14="http://schemas.microsoft.com/office/powerpoint/2010/main" val="4213504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0F07B-5066-4023-B210-55D0D3F31BDA}"/>
              </a:ext>
            </a:extLst>
          </p:cNvPr>
          <p:cNvSpPr>
            <a:spLocks noGrp="1"/>
          </p:cNvSpPr>
          <p:nvPr>
            <p:ph type="title"/>
          </p:nvPr>
        </p:nvSpPr>
        <p:spPr/>
        <p:txBody>
          <a:bodyPr/>
          <a:lstStyle/>
          <a:p>
            <a:r>
              <a:rPr lang="en-US" dirty="0"/>
              <a:t>Proposed Group Agreements</a:t>
            </a:r>
          </a:p>
        </p:txBody>
      </p:sp>
      <p:sp>
        <p:nvSpPr>
          <p:cNvPr id="3" name="Content Placeholder 2">
            <a:extLst>
              <a:ext uri="{FF2B5EF4-FFF2-40B4-BE49-F238E27FC236}">
                <a16:creationId xmlns:a16="http://schemas.microsoft.com/office/drawing/2014/main" id="{D1C63642-2E8A-489E-B969-4F98D8A6AA7E}"/>
              </a:ext>
            </a:extLst>
          </p:cNvPr>
          <p:cNvSpPr>
            <a:spLocks noGrp="1"/>
          </p:cNvSpPr>
          <p:nvPr>
            <p:ph idx="1"/>
          </p:nvPr>
        </p:nvSpPr>
        <p:spPr/>
        <p:txBody>
          <a:bodyPr>
            <a:normAutofit fontScale="77500" lnSpcReduction="20000"/>
          </a:bodyPr>
          <a:lstStyle/>
          <a:p>
            <a:pPr marL="0" indent="0">
              <a:buNone/>
            </a:pPr>
            <a:r>
              <a:rPr lang="en-US" i="1" dirty="0"/>
              <a:t>Adapted from Beyond Diversity, Courageous Conversations:</a:t>
            </a:r>
          </a:p>
          <a:p>
            <a:r>
              <a:rPr lang="en-US" dirty="0"/>
              <a:t>Stay Engaged</a:t>
            </a:r>
          </a:p>
          <a:p>
            <a:r>
              <a:rPr lang="en-US" dirty="0"/>
              <a:t>Experience Discomfort</a:t>
            </a:r>
            <a:endParaRPr lang="en-US" dirty="0">
              <a:solidFill>
                <a:schemeClr val="accent1"/>
              </a:solidFill>
            </a:endParaRPr>
          </a:p>
          <a:p>
            <a:r>
              <a:rPr lang="en-US" dirty="0"/>
              <a:t>Tell the Truth</a:t>
            </a:r>
          </a:p>
          <a:p>
            <a:r>
              <a:rPr lang="en-US" dirty="0"/>
              <a:t>Expect/Accept Non-Closure</a:t>
            </a:r>
          </a:p>
          <a:p>
            <a:endParaRPr lang="en-US" dirty="0"/>
          </a:p>
          <a:p>
            <a:pPr marL="0" indent="0">
              <a:buNone/>
            </a:pPr>
            <a:r>
              <a:rPr lang="en-US" i="1" dirty="0"/>
              <a:t>And to these we add:</a:t>
            </a:r>
          </a:p>
          <a:p>
            <a:r>
              <a:rPr lang="en-US" dirty="0"/>
              <a:t>Stories Stay, Learning Leaves (confidentiality)</a:t>
            </a:r>
          </a:p>
          <a:p>
            <a:r>
              <a:rPr lang="en-US" dirty="0"/>
              <a:t>Please speak to best intentions when we hold one another accountable for our impact</a:t>
            </a:r>
          </a:p>
          <a:p>
            <a:endParaRPr lang="en-US" dirty="0"/>
          </a:p>
          <a:p>
            <a:pPr marL="0" indent="0">
              <a:buNone/>
            </a:pPr>
            <a:r>
              <a:rPr lang="en-US" i="1" dirty="0"/>
              <a:t>What else do you need?</a:t>
            </a:r>
          </a:p>
        </p:txBody>
      </p:sp>
    </p:spTree>
    <p:custDataLst>
      <p:tags r:id="rId1"/>
    </p:custDataLst>
    <p:extLst>
      <p:ext uri="{BB962C8B-B14F-4D97-AF65-F5344CB8AC3E}">
        <p14:creationId xmlns:p14="http://schemas.microsoft.com/office/powerpoint/2010/main" val="1768676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B6B2D-3B15-5287-90AB-4D486AFE730D}"/>
              </a:ext>
            </a:extLst>
          </p:cNvPr>
          <p:cNvSpPr>
            <a:spLocks noGrp="1"/>
          </p:cNvSpPr>
          <p:nvPr>
            <p:ph type="title"/>
          </p:nvPr>
        </p:nvSpPr>
        <p:spPr/>
        <p:txBody>
          <a:bodyPr/>
          <a:lstStyle/>
          <a:p>
            <a:r>
              <a:rPr lang="en-US" dirty="0"/>
              <a:t>Tools to Help us Honor the Group Agreements</a:t>
            </a:r>
          </a:p>
        </p:txBody>
      </p:sp>
      <p:sp>
        <p:nvSpPr>
          <p:cNvPr id="3" name="Content Placeholder 2">
            <a:extLst>
              <a:ext uri="{FF2B5EF4-FFF2-40B4-BE49-F238E27FC236}">
                <a16:creationId xmlns:a16="http://schemas.microsoft.com/office/drawing/2014/main" id="{E45C6125-A604-EC87-7FC9-840C9B55DEDA}"/>
              </a:ext>
            </a:extLst>
          </p:cNvPr>
          <p:cNvSpPr>
            <a:spLocks noGrp="1"/>
          </p:cNvSpPr>
          <p:nvPr>
            <p:ph idx="1"/>
          </p:nvPr>
        </p:nvSpPr>
        <p:spPr/>
        <p:txBody>
          <a:bodyPr>
            <a:normAutofit lnSpcReduction="10000"/>
          </a:bodyPr>
          <a:lstStyle/>
          <a:p>
            <a:r>
              <a:rPr lang="en-US" dirty="0"/>
              <a:t>Stay centered enough to think and feel at the same time</a:t>
            </a:r>
          </a:p>
          <a:p>
            <a:pPr lvl="1"/>
            <a:r>
              <a:rPr lang="en-US" dirty="0"/>
              <a:t>Breathe</a:t>
            </a:r>
          </a:p>
          <a:p>
            <a:pPr lvl="1"/>
            <a:r>
              <a:rPr lang="en-US" dirty="0"/>
              <a:t>Get water, snacks, take bathroom breaks when you need to</a:t>
            </a:r>
          </a:p>
          <a:p>
            <a:pPr lvl="1"/>
            <a:r>
              <a:rPr lang="en-US" dirty="0"/>
              <a:t>Notice where you might be tense and try to relax, maybe try putting your hand there</a:t>
            </a:r>
          </a:p>
          <a:p>
            <a:pPr lvl="1"/>
            <a:endParaRPr lang="en-US" dirty="0"/>
          </a:p>
          <a:p>
            <a:r>
              <a:rPr lang="en-US" dirty="0"/>
              <a:t>In moments of big feelings, ask yourself:</a:t>
            </a:r>
          </a:p>
          <a:p>
            <a:pPr lvl="1"/>
            <a:r>
              <a:rPr lang="en-US" dirty="0"/>
              <a:t>What am I feeling?</a:t>
            </a:r>
          </a:p>
          <a:p>
            <a:pPr lvl="1"/>
            <a:r>
              <a:rPr lang="en-US" dirty="0"/>
              <a:t>What is that about?</a:t>
            </a:r>
          </a:p>
          <a:p>
            <a:pPr lvl="1"/>
            <a:r>
              <a:rPr lang="en-US" dirty="0"/>
              <a:t>How does that affect my work?</a:t>
            </a:r>
          </a:p>
          <a:p>
            <a:pPr marL="457200" lvl="1" indent="0">
              <a:buNone/>
            </a:pPr>
            <a:r>
              <a:rPr lang="en-US" dirty="0"/>
              <a:t>		</a:t>
            </a:r>
            <a:r>
              <a:rPr lang="en-US" i="1" dirty="0"/>
              <a:t>(adapted from Sharon Bridgforth, the Austin Project)</a:t>
            </a:r>
          </a:p>
        </p:txBody>
      </p:sp>
    </p:spTree>
    <p:custDataLst>
      <p:tags r:id="rId1"/>
    </p:custDataLst>
    <p:extLst>
      <p:ext uri="{BB962C8B-B14F-4D97-AF65-F5344CB8AC3E}">
        <p14:creationId xmlns:p14="http://schemas.microsoft.com/office/powerpoint/2010/main" val="3716944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5EDF8-F367-04F3-2E0B-BA4323137E19}"/>
              </a:ext>
            </a:extLst>
          </p:cNvPr>
          <p:cNvSpPr>
            <a:spLocks noGrp="1"/>
          </p:cNvSpPr>
          <p:nvPr>
            <p:ph type="title"/>
          </p:nvPr>
        </p:nvSpPr>
        <p:spPr/>
        <p:txBody>
          <a:bodyPr/>
          <a:lstStyle/>
          <a:p>
            <a:r>
              <a:rPr lang="en-US" dirty="0"/>
              <a:t>Another tool: Is this grief?</a:t>
            </a:r>
          </a:p>
        </p:txBody>
      </p:sp>
      <p:sp>
        <p:nvSpPr>
          <p:cNvPr id="3" name="Content Placeholder 2">
            <a:extLst>
              <a:ext uri="{FF2B5EF4-FFF2-40B4-BE49-F238E27FC236}">
                <a16:creationId xmlns:a16="http://schemas.microsoft.com/office/drawing/2014/main" id="{A7D0E943-2F6D-6802-BC72-E18AA835E432}"/>
              </a:ext>
            </a:extLst>
          </p:cNvPr>
          <p:cNvSpPr>
            <a:spLocks noGrp="1"/>
          </p:cNvSpPr>
          <p:nvPr>
            <p:ph idx="1"/>
          </p:nvPr>
        </p:nvSpPr>
        <p:spPr/>
        <p:txBody>
          <a:bodyPr/>
          <a:lstStyle/>
          <a:p>
            <a:r>
              <a:rPr lang="en-US" dirty="0"/>
              <a:t>When asking yourself, “What is this about?” it may be helpful to remember the “stages” of grief:</a:t>
            </a:r>
          </a:p>
          <a:p>
            <a:pPr lvl="1"/>
            <a:r>
              <a:rPr lang="en-US" dirty="0"/>
              <a:t>Denial</a:t>
            </a:r>
          </a:p>
          <a:p>
            <a:pPr lvl="1"/>
            <a:r>
              <a:rPr lang="en-US" dirty="0"/>
              <a:t>Guilt </a:t>
            </a:r>
          </a:p>
          <a:p>
            <a:pPr lvl="1"/>
            <a:r>
              <a:rPr lang="en-US" dirty="0"/>
              <a:t>Anger</a:t>
            </a:r>
          </a:p>
          <a:p>
            <a:pPr lvl="1"/>
            <a:r>
              <a:rPr lang="en-US" dirty="0"/>
              <a:t>Bargaining</a:t>
            </a:r>
          </a:p>
          <a:p>
            <a:pPr lvl="1"/>
            <a:r>
              <a:rPr lang="en-US" dirty="0"/>
              <a:t>Depression, loneliness, and reflection</a:t>
            </a:r>
          </a:p>
          <a:p>
            <a:pPr lvl="1"/>
            <a:r>
              <a:rPr lang="en-US" dirty="0"/>
              <a:t>Reconstruction, “working through”</a:t>
            </a:r>
          </a:p>
          <a:p>
            <a:pPr lvl="1"/>
            <a:r>
              <a:rPr lang="en-US" dirty="0"/>
              <a:t>Acceptance</a:t>
            </a:r>
          </a:p>
          <a:p>
            <a:pPr lvl="1"/>
            <a:endParaRPr lang="en-US" dirty="0"/>
          </a:p>
        </p:txBody>
      </p:sp>
    </p:spTree>
    <p:custDataLst>
      <p:tags r:id="rId1"/>
    </p:custDataLst>
    <p:extLst>
      <p:ext uri="{BB962C8B-B14F-4D97-AF65-F5344CB8AC3E}">
        <p14:creationId xmlns:p14="http://schemas.microsoft.com/office/powerpoint/2010/main" val="508249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86CF82-3564-4A82-6C3E-3CBA663EE204}"/>
              </a:ext>
            </a:extLst>
          </p:cNvPr>
          <p:cNvSpPr>
            <a:spLocks noGrp="1"/>
          </p:cNvSpPr>
          <p:nvPr>
            <p:ph type="title"/>
          </p:nvPr>
        </p:nvSpPr>
        <p:spPr/>
        <p:txBody>
          <a:bodyPr/>
          <a:lstStyle/>
          <a:p>
            <a:r>
              <a:rPr lang="en-US" dirty="0"/>
              <a:t>Chat Waterfall</a:t>
            </a:r>
          </a:p>
        </p:txBody>
      </p:sp>
      <p:sp>
        <p:nvSpPr>
          <p:cNvPr id="5" name="Text Placeholder 4">
            <a:extLst>
              <a:ext uri="{FF2B5EF4-FFF2-40B4-BE49-F238E27FC236}">
                <a16:creationId xmlns:a16="http://schemas.microsoft.com/office/drawing/2014/main" id="{AE1F856F-91EB-54DF-C65B-6AEE7D1927FA}"/>
              </a:ext>
            </a:extLst>
          </p:cNvPr>
          <p:cNvSpPr>
            <a:spLocks noGrp="1"/>
          </p:cNvSpPr>
          <p:nvPr>
            <p:ph type="body" idx="1"/>
          </p:nvPr>
        </p:nvSpPr>
        <p:spPr/>
        <p:txBody>
          <a:bodyPr/>
          <a:lstStyle/>
          <a:p>
            <a:endParaRPr lang="en-US"/>
          </a:p>
        </p:txBody>
      </p:sp>
    </p:spTree>
    <p:custDataLst>
      <p:tags r:id="rId1"/>
    </p:custDataLst>
    <p:extLst>
      <p:ext uri="{BB962C8B-B14F-4D97-AF65-F5344CB8AC3E}">
        <p14:creationId xmlns:p14="http://schemas.microsoft.com/office/powerpoint/2010/main" val="1476596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3F87-FB9E-6710-5F43-1E4CF9EA9ED8}"/>
              </a:ext>
            </a:extLst>
          </p:cNvPr>
          <p:cNvSpPr>
            <a:spLocks noGrp="1"/>
          </p:cNvSpPr>
          <p:nvPr>
            <p:ph type="title"/>
          </p:nvPr>
        </p:nvSpPr>
        <p:spPr/>
        <p:txBody>
          <a:bodyPr/>
          <a:lstStyle/>
          <a:p>
            <a:r>
              <a:rPr lang="en-US" dirty="0"/>
              <a:t>Game</a:t>
            </a:r>
          </a:p>
        </p:txBody>
      </p:sp>
      <p:sp>
        <p:nvSpPr>
          <p:cNvPr id="3" name="Text Placeholder 2">
            <a:extLst>
              <a:ext uri="{FF2B5EF4-FFF2-40B4-BE49-F238E27FC236}">
                <a16:creationId xmlns:a16="http://schemas.microsoft.com/office/drawing/2014/main" id="{4FE5EDC5-68A1-B5EE-EC80-2C906822B99C}"/>
              </a:ext>
            </a:extLst>
          </p:cNvPr>
          <p:cNvSpPr>
            <a:spLocks noGrp="1"/>
          </p:cNvSpPr>
          <p:nvPr>
            <p:ph type="body" idx="1"/>
          </p:nvPr>
        </p:nvSpPr>
        <p:spPr/>
        <p:txBody>
          <a:bodyPr/>
          <a:lstStyle/>
          <a:p>
            <a:endParaRPr lang="en-US"/>
          </a:p>
        </p:txBody>
      </p:sp>
    </p:spTree>
    <p:custDataLst>
      <p:tags r:id="rId1"/>
    </p:custDataLst>
    <p:extLst>
      <p:ext uri="{BB962C8B-B14F-4D97-AF65-F5344CB8AC3E}">
        <p14:creationId xmlns:p14="http://schemas.microsoft.com/office/powerpoint/2010/main" val="3295253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F917B-6906-E81E-F2F8-EFA75044E35C}"/>
              </a:ext>
            </a:extLst>
          </p:cNvPr>
          <p:cNvSpPr>
            <a:spLocks noGrp="1"/>
          </p:cNvSpPr>
          <p:nvPr>
            <p:ph type="title"/>
          </p:nvPr>
        </p:nvSpPr>
        <p:spPr/>
        <p:txBody>
          <a:bodyPr/>
          <a:lstStyle/>
          <a:p>
            <a:r>
              <a:rPr lang="en-US" dirty="0"/>
              <a:t>What is a microaggression?</a:t>
            </a:r>
          </a:p>
        </p:txBody>
      </p:sp>
      <p:sp>
        <p:nvSpPr>
          <p:cNvPr id="3" name="Text Placeholder 2">
            <a:extLst>
              <a:ext uri="{FF2B5EF4-FFF2-40B4-BE49-F238E27FC236}">
                <a16:creationId xmlns:a16="http://schemas.microsoft.com/office/drawing/2014/main" id="{724D9368-68CB-3467-34E6-E4117ACFCE6D}"/>
              </a:ext>
            </a:extLst>
          </p:cNvPr>
          <p:cNvSpPr>
            <a:spLocks noGrp="1"/>
          </p:cNvSpPr>
          <p:nvPr>
            <p:ph type="body" idx="1"/>
          </p:nvPr>
        </p:nvSpPr>
        <p:spPr/>
        <p:txBody>
          <a:bodyPr/>
          <a:lstStyle/>
          <a:p>
            <a:endParaRPr lang="en-US"/>
          </a:p>
        </p:txBody>
      </p:sp>
    </p:spTree>
    <p:custDataLst>
      <p:tags r:id="rId1"/>
    </p:custDataLst>
    <p:extLst>
      <p:ext uri="{BB962C8B-B14F-4D97-AF65-F5344CB8AC3E}">
        <p14:creationId xmlns:p14="http://schemas.microsoft.com/office/powerpoint/2010/main" val="2381129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D3209F-74EF-82E2-FF6A-5ACCFE9354EF}"/>
              </a:ext>
            </a:extLst>
          </p:cNvPr>
          <p:cNvSpPr>
            <a:spLocks noGrp="1"/>
          </p:cNvSpPr>
          <p:nvPr>
            <p:ph type="title"/>
          </p:nvPr>
        </p:nvSpPr>
        <p:spPr/>
        <p:txBody>
          <a:bodyPr/>
          <a:lstStyle/>
          <a:p>
            <a:r>
              <a:rPr lang="en-US" dirty="0"/>
              <a:t>What is a microaggression?</a:t>
            </a:r>
          </a:p>
        </p:txBody>
      </p:sp>
      <p:sp>
        <p:nvSpPr>
          <p:cNvPr id="5" name="Content Placeholder 4">
            <a:extLst>
              <a:ext uri="{FF2B5EF4-FFF2-40B4-BE49-F238E27FC236}">
                <a16:creationId xmlns:a16="http://schemas.microsoft.com/office/drawing/2014/main" id="{424F196B-544A-3DA7-33D9-1484E7C4EB1E}"/>
              </a:ext>
            </a:extLst>
          </p:cNvPr>
          <p:cNvSpPr>
            <a:spLocks noGrp="1"/>
          </p:cNvSpPr>
          <p:nvPr>
            <p:ph idx="1"/>
          </p:nvPr>
        </p:nvSpPr>
        <p:spPr/>
        <p:txBody>
          <a:bodyPr>
            <a:normAutofit/>
          </a:bodyPr>
          <a:lstStyle/>
          <a:p>
            <a:r>
              <a:rPr lang="en-US" sz="3600" dirty="0"/>
              <a:t>The psychiatrist Dr. Chester M. Pierce first coined the term in the 1970s to describe subtle insults and put-downs that African Americans experience regularly. </a:t>
            </a:r>
          </a:p>
          <a:p>
            <a:r>
              <a:rPr lang="en-US" sz="3600" dirty="0"/>
              <a:t>Psychologists have since expanded its use to include this behavior toward any marginalized group.</a:t>
            </a:r>
          </a:p>
        </p:txBody>
      </p:sp>
    </p:spTree>
    <p:custDataLst>
      <p:tags r:id="rId1"/>
    </p:custDataLst>
    <p:extLst>
      <p:ext uri="{BB962C8B-B14F-4D97-AF65-F5344CB8AC3E}">
        <p14:creationId xmlns:p14="http://schemas.microsoft.com/office/powerpoint/2010/main" val="763645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Microaggressions in Everyday Life">
            <a:hlinkClick r:id="" action="ppaction://media"/>
            <a:extLst>
              <a:ext uri="{FF2B5EF4-FFF2-40B4-BE49-F238E27FC236}">
                <a16:creationId xmlns:a16="http://schemas.microsoft.com/office/drawing/2014/main" id="{950BE448-DB1D-F625-E608-4F924718D18D}"/>
              </a:ext>
            </a:extLst>
          </p:cNvPr>
          <p:cNvPicPr>
            <a:picLocks noGrp="1" noRot="1" noChangeAspect="1"/>
          </p:cNvPicPr>
          <p:nvPr>
            <p:ph idx="1"/>
            <a:videoFile r:link="rId2"/>
          </p:nvPr>
        </p:nvPicPr>
        <p:blipFill>
          <a:blip r:embed="rId5"/>
          <a:stretch>
            <a:fillRect/>
          </a:stretch>
        </p:blipFill>
        <p:spPr>
          <a:xfrm>
            <a:off x="1560714" y="33250"/>
            <a:ext cx="9070571" cy="6802310"/>
          </a:xfrm>
          <a:prstGeom prst="rect">
            <a:avLst/>
          </a:prstGeom>
        </p:spPr>
      </p:pic>
    </p:spTree>
    <p:custDataLst>
      <p:tags r:id="rId1"/>
    </p:custDataLst>
    <p:extLst>
      <p:ext uri="{BB962C8B-B14F-4D97-AF65-F5344CB8AC3E}">
        <p14:creationId xmlns:p14="http://schemas.microsoft.com/office/powerpoint/2010/main" val="321595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39CDE-4936-2CB8-26F3-FFCE4B430DF4}"/>
              </a:ext>
            </a:extLst>
          </p:cNvPr>
          <p:cNvSpPr>
            <a:spLocks noGrp="1"/>
          </p:cNvSpPr>
          <p:nvPr>
            <p:ph type="title"/>
          </p:nvPr>
        </p:nvSpPr>
        <p:spPr/>
        <p:txBody>
          <a:bodyPr/>
          <a:lstStyle/>
          <a:p>
            <a:r>
              <a:rPr lang="en-US" dirty="0"/>
              <a:t>Why do microaggressions matter?</a:t>
            </a:r>
          </a:p>
        </p:txBody>
      </p:sp>
      <p:sp>
        <p:nvSpPr>
          <p:cNvPr id="3" name="Text Placeholder 2">
            <a:extLst>
              <a:ext uri="{FF2B5EF4-FFF2-40B4-BE49-F238E27FC236}">
                <a16:creationId xmlns:a16="http://schemas.microsoft.com/office/drawing/2014/main" id="{AE64DB5D-212B-7395-48D9-706ECACE1D53}"/>
              </a:ext>
            </a:extLst>
          </p:cNvPr>
          <p:cNvSpPr>
            <a:spLocks noGrp="1"/>
          </p:cNvSpPr>
          <p:nvPr>
            <p:ph type="body" idx="1"/>
          </p:nvPr>
        </p:nvSpPr>
        <p:spPr/>
        <p:txBody>
          <a:bodyPr/>
          <a:lstStyle/>
          <a:p>
            <a:r>
              <a:rPr lang="en-US" dirty="0"/>
              <a:t>Why is it important to prevent and/or respond to microaggressions?</a:t>
            </a:r>
          </a:p>
        </p:txBody>
      </p:sp>
    </p:spTree>
    <p:custDataLst>
      <p:tags r:id="rId1"/>
    </p:custDataLst>
    <p:extLst>
      <p:ext uri="{BB962C8B-B14F-4D97-AF65-F5344CB8AC3E}">
        <p14:creationId xmlns:p14="http://schemas.microsoft.com/office/powerpoint/2010/main" val="4106443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8D80CB-896F-057D-A0E3-7CB54D189C58}"/>
              </a:ext>
            </a:extLst>
          </p:cNvPr>
          <p:cNvSpPr>
            <a:spLocks noGrp="1"/>
          </p:cNvSpPr>
          <p:nvPr>
            <p:ph type="title"/>
          </p:nvPr>
        </p:nvSpPr>
        <p:spPr/>
        <p:txBody>
          <a:bodyPr>
            <a:normAutofit/>
          </a:bodyPr>
          <a:lstStyle/>
          <a:p>
            <a:r>
              <a:rPr lang="en-US" dirty="0"/>
              <a:t>Microaggressions normalize oppression, and weave it into the fabric of everyday life.</a:t>
            </a:r>
          </a:p>
        </p:txBody>
      </p:sp>
      <p:sp>
        <p:nvSpPr>
          <p:cNvPr id="5" name="Text Placeholder 4">
            <a:extLst>
              <a:ext uri="{FF2B5EF4-FFF2-40B4-BE49-F238E27FC236}">
                <a16:creationId xmlns:a16="http://schemas.microsoft.com/office/drawing/2014/main" id="{80EE7213-E4AF-35AC-DA2F-4556203926AB}"/>
              </a:ext>
            </a:extLst>
          </p:cNvPr>
          <p:cNvSpPr>
            <a:spLocks noGrp="1"/>
          </p:cNvSpPr>
          <p:nvPr>
            <p:ph type="body" idx="1"/>
          </p:nvPr>
        </p:nvSpPr>
        <p:spPr/>
        <p:txBody>
          <a:bodyPr/>
          <a:lstStyle/>
          <a:p>
            <a:r>
              <a:rPr lang="en-US" dirty="0" err="1"/>
              <a:t>Ijeoma</a:t>
            </a:r>
            <a:r>
              <a:rPr lang="en-US" dirty="0"/>
              <a:t> Oluo, “So You Want to Talk About Race”</a:t>
            </a:r>
          </a:p>
        </p:txBody>
      </p:sp>
    </p:spTree>
    <p:custDataLst>
      <p:tags r:id="rId1"/>
    </p:custDataLst>
    <p:extLst>
      <p:ext uri="{BB962C8B-B14F-4D97-AF65-F5344CB8AC3E}">
        <p14:creationId xmlns:p14="http://schemas.microsoft.com/office/powerpoint/2010/main" val="974772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2EBE52-F844-26B7-CF59-34A13E38C046}"/>
              </a:ext>
            </a:extLst>
          </p:cNvPr>
          <p:cNvSpPr>
            <a:spLocks noGrp="1"/>
          </p:cNvSpPr>
          <p:nvPr>
            <p:ph type="title"/>
          </p:nvPr>
        </p:nvSpPr>
        <p:spPr/>
        <p:txBody>
          <a:bodyPr/>
          <a:lstStyle/>
          <a:p>
            <a:r>
              <a:rPr lang="en-US" dirty="0"/>
              <a:t>Check In</a:t>
            </a:r>
          </a:p>
        </p:txBody>
      </p:sp>
      <p:sp>
        <p:nvSpPr>
          <p:cNvPr id="5" name="Text Placeholder 4">
            <a:extLst>
              <a:ext uri="{FF2B5EF4-FFF2-40B4-BE49-F238E27FC236}">
                <a16:creationId xmlns:a16="http://schemas.microsoft.com/office/drawing/2014/main" id="{49797ACF-7F16-EB2E-A382-41C202055D9D}"/>
              </a:ext>
            </a:extLst>
          </p:cNvPr>
          <p:cNvSpPr>
            <a:spLocks noGrp="1"/>
          </p:cNvSpPr>
          <p:nvPr>
            <p:ph type="body" idx="1"/>
          </p:nvPr>
        </p:nvSpPr>
        <p:spPr/>
        <p:txBody>
          <a:bodyPr/>
          <a:lstStyle/>
          <a:p>
            <a:endParaRPr lang="en-US"/>
          </a:p>
        </p:txBody>
      </p:sp>
    </p:spTree>
    <p:custDataLst>
      <p:tags r:id="rId1"/>
    </p:custDataLst>
    <p:extLst>
      <p:ext uri="{BB962C8B-B14F-4D97-AF65-F5344CB8AC3E}">
        <p14:creationId xmlns:p14="http://schemas.microsoft.com/office/powerpoint/2010/main" val="2376423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 funnel chart&#10;&#10;Description automatically generated">
            <a:extLst>
              <a:ext uri="{FF2B5EF4-FFF2-40B4-BE49-F238E27FC236}">
                <a16:creationId xmlns:a16="http://schemas.microsoft.com/office/drawing/2014/main" id="{0A5D47EE-FCE7-4FBF-E5E0-8DF75C0AAA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53367"/>
            <a:ext cx="11916229" cy="9216458"/>
          </a:xfrm>
          <a:prstGeom prst="rect">
            <a:avLst/>
          </a:prstGeom>
        </p:spPr>
      </p:pic>
    </p:spTree>
    <p:custDataLst>
      <p:tags r:id="rId1"/>
    </p:custDataLst>
    <p:extLst>
      <p:ext uri="{BB962C8B-B14F-4D97-AF65-F5344CB8AC3E}">
        <p14:creationId xmlns:p14="http://schemas.microsoft.com/office/powerpoint/2010/main" val="3316821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AD415B-8467-578D-88C1-983C12912BF6}"/>
              </a:ext>
            </a:extLst>
          </p:cNvPr>
          <p:cNvSpPr txBox="1"/>
          <p:nvPr/>
        </p:nvSpPr>
        <p:spPr>
          <a:xfrm>
            <a:off x="5689603" y="4426857"/>
            <a:ext cx="5805714" cy="1569660"/>
          </a:xfrm>
          <a:prstGeom prst="rect">
            <a:avLst/>
          </a:prstGeom>
          <a:noFill/>
        </p:spPr>
        <p:txBody>
          <a:bodyPr wrap="square" rtlCol="0">
            <a:spAutoFit/>
          </a:bodyPr>
          <a:lstStyle/>
          <a:p>
            <a:r>
              <a:rPr lang="en-US" sz="3200" dirty="0"/>
              <a:t>Pyramid of Love? </a:t>
            </a:r>
            <a:br>
              <a:rPr lang="en-US" sz="3200" dirty="0"/>
            </a:br>
            <a:r>
              <a:rPr lang="en-US" sz="3200" dirty="0"/>
              <a:t>(Of Justice?  Of Solidarity?  Of Liberation?  Of Utopia???)</a:t>
            </a:r>
          </a:p>
        </p:txBody>
      </p:sp>
      <p:graphicFrame>
        <p:nvGraphicFramePr>
          <p:cNvPr id="5" name="Diagram 4">
            <a:extLst>
              <a:ext uri="{FF2B5EF4-FFF2-40B4-BE49-F238E27FC236}">
                <a16:creationId xmlns:a16="http://schemas.microsoft.com/office/drawing/2014/main" id="{46E5E487-031E-6995-31FB-EEA7BA542757}"/>
              </a:ext>
            </a:extLst>
          </p:cNvPr>
          <p:cNvGraphicFramePr/>
          <p:nvPr>
            <p:extLst>
              <p:ext uri="{D42A27DB-BD31-4B8C-83A1-F6EECF244321}">
                <p14:modId xmlns:p14="http://schemas.microsoft.com/office/powerpoint/2010/main" val="3513068007"/>
              </p:ext>
            </p:extLst>
          </p:nvPr>
        </p:nvGraphicFramePr>
        <p:xfrm>
          <a:off x="493485" y="304799"/>
          <a:ext cx="6023429" cy="61685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288330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3DBA2-82B8-6B2C-A48E-B3D753881E19}"/>
              </a:ext>
            </a:extLst>
          </p:cNvPr>
          <p:cNvSpPr>
            <a:spLocks noGrp="1"/>
          </p:cNvSpPr>
          <p:nvPr>
            <p:ph type="title"/>
          </p:nvPr>
        </p:nvSpPr>
        <p:spPr/>
        <p:txBody>
          <a:bodyPr/>
          <a:lstStyle/>
          <a:p>
            <a:r>
              <a:rPr lang="en-US" dirty="0"/>
              <a:t>Microaggressions and Medicine</a:t>
            </a:r>
          </a:p>
        </p:txBody>
      </p:sp>
      <p:sp>
        <p:nvSpPr>
          <p:cNvPr id="3" name="Text Placeholder 2">
            <a:extLst>
              <a:ext uri="{FF2B5EF4-FFF2-40B4-BE49-F238E27FC236}">
                <a16:creationId xmlns:a16="http://schemas.microsoft.com/office/drawing/2014/main" id="{7669AE06-A2FF-A769-7CF2-FCEBD271456B}"/>
              </a:ext>
            </a:extLst>
          </p:cNvPr>
          <p:cNvSpPr>
            <a:spLocks noGrp="1"/>
          </p:cNvSpPr>
          <p:nvPr>
            <p:ph type="body" idx="1"/>
          </p:nvPr>
        </p:nvSpPr>
        <p:spPr/>
        <p:txBody>
          <a:bodyPr/>
          <a:lstStyle/>
          <a:p>
            <a:endParaRPr lang="en-US"/>
          </a:p>
        </p:txBody>
      </p:sp>
    </p:spTree>
    <p:custDataLst>
      <p:tags r:id="rId1"/>
    </p:custDataLst>
    <p:extLst>
      <p:ext uri="{BB962C8B-B14F-4D97-AF65-F5344CB8AC3E}">
        <p14:creationId xmlns:p14="http://schemas.microsoft.com/office/powerpoint/2010/main" val="3159224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DB8068-7B70-ED85-7279-79BBAD0A472B}"/>
              </a:ext>
            </a:extLst>
          </p:cNvPr>
          <p:cNvSpPr>
            <a:spLocks noGrp="1"/>
          </p:cNvSpPr>
          <p:nvPr>
            <p:ph type="title"/>
          </p:nvPr>
        </p:nvSpPr>
        <p:spPr/>
        <p:txBody>
          <a:bodyPr/>
          <a:lstStyle/>
          <a:p>
            <a:r>
              <a:rPr lang="en-US" dirty="0"/>
              <a:t>Small Groups: Round 1</a:t>
            </a:r>
          </a:p>
        </p:txBody>
      </p:sp>
      <p:sp>
        <p:nvSpPr>
          <p:cNvPr id="6" name="Text Placeholder 5">
            <a:extLst>
              <a:ext uri="{FF2B5EF4-FFF2-40B4-BE49-F238E27FC236}">
                <a16:creationId xmlns:a16="http://schemas.microsoft.com/office/drawing/2014/main" id="{E26D32DB-5267-89DA-DCA6-3D728439D389}"/>
              </a:ext>
            </a:extLst>
          </p:cNvPr>
          <p:cNvSpPr>
            <a:spLocks noGrp="1"/>
          </p:cNvSpPr>
          <p:nvPr>
            <p:ph type="body" idx="1"/>
          </p:nvPr>
        </p:nvSpPr>
        <p:spPr/>
        <p:txBody>
          <a:bodyPr/>
          <a:lstStyle/>
          <a:p>
            <a:r>
              <a:rPr lang="en-US" dirty="0"/>
              <a:t>Tips?  Also – apologies!</a:t>
            </a:r>
          </a:p>
        </p:txBody>
      </p:sp>
    </p:spTree>
    <p:custDataLst>
      <p:tags r:id="rId1"/>
    </p:custDataLst>
    <p:extLst>
      <p:ext uri="{BB962C8B-B14F-4D97-AF65-F5344CB8AC3E}">
        <p14:creationId xmlns:p14="http://schemas.microsoft.com/office/powerpoint/2010/main" val="3062586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10E1F-6A23-50EF-78AC-4BABFB9CF501}"/>
              </a:ext>
            </a:extLst>
          </p:cNvPr>
          <p:cNvSpPr>
            <a:spLocks noGrp="1"/>
          </p:cNvSpPr>
          <p:nvPr>
            <p:ph type="title"/>
          </p:nvPr>
        </p:nvSpPr>
        <p:spPr/>
        <p:txBody>
          <a:bodyPr/>
          <a:lstStyle/>
          <a:p>
            <a:r>
              <a:rPr lang="en-US" dirty="0"/>
              <a:t>Share Back</a:t>
            </a:r>
          </a:p>
        </p:txBody>
      </p:sp>
      <p:sp>
        <p:nvSpPr>
          <p:cNvPr id="3" name="Text Placeholder 2">
            <a:extLst>
              <a:ext uri="{FF2B5EF4-FFF2-40B4-BE49-F238E27FC236}">
                <a16:creationId xmlns:a16="http://schemas.microsoft.com/office/drawing/2014/main" id="{98670B1A-86B0-E749-94B7-8F2EB87B4216}"/>
              </a:ext>
            </a:extLst>
          </p:cNvPr>
          <p:cNvSpPr>
            <a:spLocks noGrp="1"/>
          </p:cNvSpPr>
          <p:nvPr>
            <p:ph type="body" idx="1"/>
          </p:nvPr>
        </p:nvSpPr>
        <p:spPr/>
        <p:txBody>
          <a:bodyPr/>
          <a:lstStyle/>
          <a:p>
            <a:endParaRPr lang="en-US"/>
          </a:p>
        </p:txBody>
      </p:sp>
    </p:spTree>
    <p:custDataLst>
      <p:tags r:id="rId1"/>
    </p:custDataLst>
    <p:extLst>
      <p:ext uri="{BB962C8B-B14F-4D97-AF65-F5344CB8AC3E}">
        <p14:creationId xmlns:p14="http://schemas.microsoft.com/office/powerpoint/2010/main" val="39083924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E38B59-E666-B9F6-6CC3-B77DFDB0180E}"/>
              </a:ext>
            </a:extLst>
          </p:cNvPr>
          <p:cNvSpPr>
            <a:spLocks noGrp="1"/>
          </p:cNvSpPr>
          <p:nvPr>
            <p:ph type="title"/>
          </p:nvPr>
        </p:nvSpPr>
        <p:spPr/>
        <p:txBody>
          <a:bodyPr/>
          <a:lstStyle/>
          <a:p>
            <a:r>
              <a:rPr lang="en-US" dirty="0"/>
              <a:t>Types of Microaggressions</a:t>
            </a:r>
          </a:p>
        </p:txBody>
      </p:sp>
      <p:sp>
        <p:nvSpPr>
          <p:cNvPr id="5" name="Content Placeholder 4">
            <a:extLst>
              <a:ext uri="{FF2B5EF4-FFF2-40B4-BE49-F238E27FC236}">
                <a16:creationId xmlns:a16="http://schemas.microsoft.com/office/drawing/2014/main" id="{189D483A-AA40-82A8-F0C3-03CFBA2906D2}"/>
              </a:ext>
            </a:extLst>
          </p:cNvPr>
          <p:cNvSpPr>
            <a:spLocks noGrp="1"/>
          </p:cNvSpPr>
          <p:nvPr>
            <p:ph idx="1"/>
          </p:nvPr>
        </p:nvSpPr>
        <p:spPr/>
        <p:txBody>
          <a:bodyPr/>
          <a:lstStyle/>
          <a:p>
            <a:r>
              <a:rPr lang="en-US" dirty="0"/>
              <a:t>Micro-assaults</a:t>
            </a:r>
          </a:p>
          <a:p>
            <a:r>
              <a:rPr lang="en-US" dirty="0"/>
              <a:t>Micro-insults</a:t>
            </a:r>
          </a:p>
          <a:p>
            <a:r>
              <a:rPr lang="en-US" dirty="0"/>
              <a:t>Microinvalidations</a:t>
            </a:r>
          </a:p>
        </p:txBody>
      </p:sp>
    </p:spTree>
    <p:custDataLst>
      <p:tags r:id="rId1"/>
    </p:custDataLst>
    <p:extLst>
      <p:ext uri="{BB962C8B-B14F-4D97-AF65-F5344CB8AC3E}">
        <p14:creationId xmlns:p14="http://schemas.microsoft.com/office/powerpoint/2010/main" val="41351804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C808F-6334-8CFA-5158-02DC9FEBCA02}"/>
              </a:ext>
            </a:extLst>
          </p:cNvPr>
          <p:cNvSpPr>
            <a:spLocks noGrp="1"/>
          </p:cNvSpPr>
          <p:nvPr>
            <p:ph type="title"/>
          </p:nvPr>
        </p:nvSpPr>
        <p:spPr/>
        <p:txBody>
          <a:bodyPr/>
          <a:lstStyle/>
          <a:p>
            <a:r>
              <a:rPr lang="en-US" dirty="0"/>
              <a:t>Small Groups: Round 2</a:t>
            </a:r>
          </a:p>
        </p:txBody>
      </p:sp>
      <p:sp>
        <p:nvSpPr>
          <p:cNvPr id="3" name="Text Placeholder 2">
            <a:extLst>
              <a:ext uri="{FF2B5EF4-FFF2-40B4-BE49-F238E27FC236}">
                <a16:creationId xmlns:a16="http://schemas.microsoft.com/office/drawing/2014/main" id="{AFDF35E4-2C5E-7E84-D212-F483640D4759}"/>
              </a:ext>
            </a:extLst>
          </p:cNvPr>
          <p:cNvSpPr>
            <a:spLocks noGrp="1"/>
          </p:cNvSpPr>
          <p:nvPr>
            <p:ph type="body" idx="1"/>
          </p:nvPr>
        </p:nvSpPr>
        <p:spPr/>
        <p:txBody>
          <a:bodyPr/>
          <a:lstStyle/>
          <a:p>
            <a:r>
              <a:rPr lang="en-US" dirty="0"/>
              <a:t>Goals, Tips</a:t>
            </a:r>
          </a:p>
        </p:txBody>
      </p:sp>
    </p:spTree>
    <p:custDataLst>
      <p:tags r:id="rId1"/>
    </p:custDataLst>
    <p:extLst>
      <p:ext uri="{BB962C8B-B14F-4D97-AF65-F5344CB8AC3E}">
        <p14:creationId xmlns:p14="http://schemas.microsoft.com/office/powerpoint/2010/main" val="2974233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F9E94-173F-A2E4-3CFD-CDF0BB6AC9C2}"/>
              </a:ext>
            </a:extLst>
          </p:cNvPr>
          <p:cNvSpPr>
            <a:spLocks noGrp="1"/>
          </p:cNvSpPr>
          <p:nvPr>
            <p:ph type="title"/>
          </p:nvPr>
        </p:nvSpPr>
        <p:spPr/>
        <p:txBody>
          <a:bodyPr/>
          <a:lstStyle/>
          <a:p>
            <a:r>
              <a:rPr lang="en-US" dirty="0"/>
              <a:t>Share Back</a:t>
            </a:r>
          </a:p>
        </p:txBody>
      </p:sp>
      <p:sp>
        <p:nvSpPr>
          <p:cNvPr id="3" name="Text Placeholder 2">
            <a:extLst>
              <a:ext uri="{FF2B5EF4-FFF2-40B4-BE49-F238E27FC236}">
                <a16:creationId xmlns:a16="http://schemas.microsoft.com/office/drawing/2014/main" id="{C5298062-B6CE-EC39-5075-9DB4E997EEFD}"/>
              </a:ext>
            </a:extLst>
          </p:cNvPr>
          <p:cNvSpPr>
            <a:spLocks noGrp="1"/>
          </p:cNvSpPr>
          <p:nvPr>
            <p:ph type="body" idx="1"/>
          </p:nvPr>
        </p:nvSpPr>
        <p:spPr/>
        <p:txBody>
          <a:bodyPr/>
          <a:lstStyle/>
          <a:p>
            <a:endParaRPr lang="en-US"/>
          </a:p>
        </p:txBody>
      </p:sp>
    </p:spTree>
    <p:custDataLst>
      <p:tags r:id="rId1"/>
    </p:custDataLst>
    <p:extLst>
      <p:ext uri="{BB962C8B-B14F-4D97-AF65-F5344CB8AC3E}">
        <p14:creationId xmlns:p14="http://schemas.microsoft.com/office/powerpoint/2010/main" val="378138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416B8-4FD4-A71B-7271-72535A5F669E}"/>
              </a:ext>
            </a:extLst>
          </p:cNvPr>
          <p:cNvSpPr>
            <a:spLocks noGrp="1"/>
          </p:cNvSpPr>
          <p:nvPr>
            <p:ph type="title"/>
          </p:nvPr>
        </p:nvSpPr>
        <p:spPr/>
        <p:txBody>
          <a:bodyPr/>
          <a:lstStyle/>
          <a:p>
            <a:r>
              <a:rPr lang="en-US" dirty="0"/>
              <a:t>Practice!</a:t>
            </a:r>
          </a:p>
        </p:txBody>
      </p:sp>
      <p:sp>
        <p:nvSpPr>
          <p:cNvPr id="3" name="Text Placeholder 2">
            <a:extLst>
              <a:ext uri="{FF2B5EF4-FFF2-40B4-BE49-F238E27FC236}">
                <a16:creationId xmlns:a16="http://schemas.microsoft.com/office/drawing/2014/main" id="{49EB6C71-20A1-9348-9CE6-4D8576F3636E}"/>
              </a:ext>
            </a:extLst>
          </p:cNvPr>
          <p:cNvSpPr>
            <a:spLocks noGrp="1"/>
          </p:cNvSpPr>
          <p:nvPr>
            <p:ph type="body" idx="1"/>
          </p:nvPr>
        </p:nvSpPr>
        <p:spPr/>
        <p:txBody>
          <a:bodyPr/>
          <a:lstStyle/>
          <a:p>
            <a:r>
              <a:rPr lang="en-US" dirty="0"/>
              <a:t>Time permitting</a:t>
            </a:r>
          </a:p>
        </p:txBody>
      </p:sp>
    </p:spTree>
    <p:custDataLst>
      <p:tags r:id="rId1"/>
    </p:custDataLst>
    <p:extLst>
      <p:ext uri="{BB962C8B-B14F-4D97-AF65-F5344CB8AC3E}">
        <p14:creationId xmlns:p14="http://schemas.microsoft.com/office/powerpoint/2010/main" val="14835260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F952A4-1F75-CF66-CB0A-0ABF9BF2EAFA}"/>
              </a:ext>
            </a:extLst>
          </p:cNvPr>
          <p:cNvSpPr>
            <a:spLocks noGrp="1"/>
          </p:cNvSpPr>
          <p:nvPr>
            <p:ph type="title"/>
          </p:nvPr>
        </p:nvSpPr>
        <p:spPr/>
        <p:txBody>
          <a:bodyPr/>
          <a:lstStyle/>
          <a:p>
            <a:r>
              <a:rPr lang="en-US" dirty="0"/>
              <a:t>Closing</a:t>
            </a:r>
          </a:p>
        </p:txBody>
      </p:sp>
      <p:sp>
        <p:nvSpPr>
          <p:cNvPr id="5" name="Text Placeholder 4">
            <a:extLst>
              <a:ext uri="{FF2B5EF4-FFF2-40B4-BE49-F238E27FC236}">
                <a16:creationId xmlns:a16="http://schemas.microsoft.com/office/drawing/2014/main" id="{CE5F7039-F55E-749B-9537-2E3D374F2967}"/>
              </a:ext>
            </a:extLst>
          </p:cNvPr>
          <p:cNvSpPr>
            <a:spLocks noGrp="1"/>
          </p:cNvSpPr>
          <p:nvPr>
            <p:ph type="body" idx="1"/>
          </p:nvPr>
        </p:nvSpPr>
        <p:spPr/>
        <p:txBody>
          <a:bodyPr/>
          <a:lstStyle/>
          <a:p>
            <a:endParaRPr lang="en-US" dirty="0"/>
          </a:p>
        </p:txBody>
      </p:sp>
    </p:spTree>
    <p:custDataLst>
      <p:tags r:id="rId1"/>
    </p:custDataLst>
    <p:extLst>
      <p:ext uri="{BB962C8B-B14F-4D97-AF65-F5344CB8AC3E}">
        <p14:creationId xmlns:p14="http://schemas.microsoft.com/office/powerpoint/2010/main" val="3311361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37666CF-DA59-A918-3540-5A5A7B2FA2CB}"/>
              </a:ext>
            </a:extLst>
          </p:cNvPr>
          <p:cNvSpPr>
            <a:spLocks noGrp="1"/>
          </p:cNvSpPr>
          <p:nvPr>
            <p:ph type="title"/>
          </p:nvPr>
        </p:nvSpPr>
        <p:spPr/>
        <p:txBody>
          <a:bodyPr/>
          <a:lstStyle/>
          <a:p>
            <a:r>
              <a:rPr lang="en-US" dirty="0"/>
              <a:t>Implicit Bias and Mindfulness</a:t>
            </a:r>
          </a:p>
        </p:txBody>
      </p:sp>
      <p:sp>
        <p:nvSpPr>
          <p:cNvPr id="5" name="Content Placeholder 4">
            <a:extLst>
              <a:ext uri="{FF2B5EF4-FFF2-40B4-BE49-F238E27FC236}">
                <a16:creationId xmlns:a16="http://schemas.microsoft.com/office/drawing/2014/main" id="{6DE58A79-FFEC-F0A1-7150-3917304F6E56}"/>
              </a:ext>
            </a:extLst>
          </p:cNvPr>
          <p:cNvSpPr>
            <a:spLocks noGrp="1"/>
          </p:cNvSpPr>
          <p:nvPr>
            <p:ph idx="1"/>
          </p:nvPr>
        </p:nvSpPr>
        <p:spPr/>
        <p:txBody>
          <a:bodyPr/>
          <a:lstStyle/>
          <a:p>
            <a:r>
              <a:rPr lang="en-US" dirty="0"/>
              <a:t>Implicit bias is…</a:t>
            </a:r>
          </a:p>
          <a:p>
            <a:r>
              <a:rPr lang="en-US" dirty="0"/>
              <a:t>Part of how our brains work</a:t>
            </a:r>
          </a:p>
          <a:p>
            <a:r>
              <a:rPr lang="en-US" dirty="0"/>
              <a:t>But also… where did these particular ideas come from?</a:t>
            </a:r>
          </a:p>
          <a:p>
            <a:r>
              <a:rPr lang="en-US" dirty="0"/>
              <a:t>What can we do</a:t>
            </a:r>
          </a:p>
          <a:p>
            <a:pPr lvl="1"/>
            <a:r>
              <a:rPr lang="en-US" dirty="0"/>
              <a:t>Recognize – “It could be me!”</a:t>
            </a:r>
          </a:p>
          <a:p>
            <a:pPr lvl="1"/>
            <a:r>
              <a:rPr lang="en-US" dirty="0"/>
              <a:t>Individuation vs. categorization</a:t>
            </a:r>
          </a:p>
          <a:p>
            <a:pPr lvl="1"/>
            <a:r>
              <a:rPr lang="en-US" dirty="0"/>
              <a:t>Put ourselves in others’ shoes</a:t>
            </a:r>
          </a:p>
          <a:p>
            <a:pPr lvl="1"/>
            <a:r>
              <a:rPr lang="en-US" dirty="0"/>
              <a:t>Detect, reflect, reject</a:t>
            </a:r>
          </a:p>
          <a:p>
            <a:r>
              <a:rPr lang="en-US" dirty="0"/>
              <a:t>Automaticity vs. mindfulness</a:t>
            </a:r>
          </a:p>
        </p:txBody>
      </p:sp>
    </p:spTree>
    <p:custDataLst>
      <p:tags r:id="rId1"/>
    </p:custDataLst>
    <p:extLst>
      <p:ext uri="{BB962C8B-B14F-4D97-AF65-F5344CB8AC3E}">
        <p14:creationId xmlns:p14="http://schemas.microsoft.com/office/powerpoint/2010/main" val="450725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3CE46B8-22A6-87C0-0613-7F54BDC5F03D}"/>
              </a:ext>
            </a:extLst>
          </p:cNvPr>
          <p:cNvSpPr>
            <a:spLocks noGrp="1"/>
          </p:cNvSpPr>
          <p:nvPr>
            <p:ph type="title"/>
          </p:nvPr>
        </p:nvSpPr>
        <p:spPr/>
        <p:txBody>
          <a:bodyPr/>
          <a:lstStyle/>
          <a:p>
            <a:r>
              <a:rPr lang="en-US" dirty="0"/>
              <a:t>Mindfulness Moment</a:t>
            </a:r>
          </a:p>
        </p:txBody>
      </p:sp>
      <p:sp>
        <p:nvSpPr>
          <p:cNvPr id="5" name="Text Placeholder 4">
            <a:extLst>
              <a:ext uri="{FF2B5EF4-FFF2-40B4-BE49-F238E27FC236}">
                <a16:creationId xmlns:a16="http://schemas.microsoft.com/office/drawing/2014/main" id="{8B26978C-E69A-C113-6FDE-15A457F68285}"/>
              </a:ext>
            </a:extLst>
          </p:cNvPr>
          <p:cNvSpPr>
            <a:spLocks noGrp="1"/>
          </p:cNvSpPr>
          <p:nvPr>
            <p:ph type="body" idx="1"/>
          </p:nvPr>
        </p:nvSpPr>
        <p:spPr/>
        <p:txBody>
          <a:bodyPr/>
          <a:lstStyle/>
          <a:p>
            <a:r>
              <a:rPr lang="en-US" dirty="0"/>
              <a:t>Centering</a:t>
            </a:r>
          </a:p>
        </p:txBody>
      </p:sp>
    </p:spTree>
    <p:custDataLst>
      <p:tags r:id="rId1"/>
    </p:custDataLst>
    <p:extLst>
      <p:ext uri="{BB962C8B-B14F-4D97-AF65-F5344CB8AC3E}">
        <p14:creationId xmlns:p14="http://schemas.microsoft.com/office/powerpoint/2010/main" val="852996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51DEEB4-442A-4CDB-8EB6-82D428D2E7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99708" y="358421"/>
            <a:ext cx="5792584" cy="5880796"/>
          </a:xfrm>
          <a:prstGeom prst="rect">
            <a:avLst/>
          </a:prstGeom>
        </p:spPr>
      </p:pic>
    </p:spTree>
    <p:custDataLst>
      <p:tags r:id="rId1"/>
    </p:custDataLst>
    <p:extLst>
      <p:ext uri="{BB962C8B-B14F-4D97-AF65-F5344CB8AC3E}">
        <p14:creationId xmlns:p14="http://schemas.microsoft.com/office/powerpoint/2010/main" val="785279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55882-2610-4067-8B1B-4C2FC5AC0B4F}"/>
              </a:ext>
            </a:extLst>
          </p:cNvPr>
          <p:cNvSpPr>
            <a:spLocks noGrp="1"/>
          </p:cNvSpPr>
          <p:nvPr>
            <p:ph type="title"/>
          </p:nvPr>
        </p:nvSpPr>
        <p:spPr/>
        <p:txBody>
          <a:bodyPr/>
          <a:lstStyle/>
          <a:p>
            <a:r>
              <a:rPr lang="en-US" dirty="0"/>
              <a:t>APH Equity Academy Core Outcomes: Summary</a:t>
            </a:r>
          </a:p>
        </p:txBody>
      </p:sp>
      <p:graphicFrame>
        <p:nvGraphicFramePr>
          <p:cNvPr id="4" name="Content Placeholder 3">
            <a:extLst>
              <a:ext uri="{FF2B5EF4-FFF2-40B4-BE49-F238E27FC236}">
                <a16:creationId xmlns:a16="http://schemas.microsoft.com/office/drawing/2014/main" id="{715909DD-CC02-407C-9D66-BD3BD85C62A3}"/>
              </a:ext>
            </a:extLst>
          </p:cNvPr>
          <p:cNvGraphicFramePr>
            <a:graphicFrameLocks noGrp="1"/>
          </p:cNvGraphicFramePr>
          <p:nvPr>
            <p:ph idx="1"/>
            <p:extLst>
              <p:ext uri="{D42A27DB-BD31-4B8C-83A1-F6EECF244321}">
                <p14:modId xmlns:p14="http://schemas.microsoft.com/office/powerpoint/2010/main" val="3960392011"/>
              </p:ext>
            </p:extLst>
          </p:nvPr>
        </p:nvGraphicFramePr>
        <p:xfrm>
          <a:off x="1097280" y="1948766"/>
          <a:ext cx="10058400" cy="40233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166463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9A783-8901-4467-A829-70B9C100903B}"/>
              </a:ext>
            </a:extLst>
          </p:cNvPr>
          <p:cNvSpPr>
            <a:spLocks noGrp="1"/>
          </p:cNvSpPr>
          <p:nvPr>
            <p:ph type="title"/>
          </p:nvPr>
        </p:nvSpPr>
        <p:spPr/>
        <p:txBody>
          <a:bodyPr/>
          <a:lstStyle/>
          <a:p>
            <a:r>
              <a:rPr lang="en-US" dirty="0"/>
              <a:t>APH Equity Academy Core Courses</a:t>
            </a:r>
          </a:p>
        </p:txBody>
      </p:sp>
      <p:graphicFrame>
        <p:nvGraphicFramePr>
          <p:cNvPr id="5" name="Diagram 4">
            <a:extLst>
              <a:ext uri="{FF2B5EF4-FFF2-40B4-BE49-F238E27FC236}">
                <a16:creationId xmlns:a16="http://schemas.microsoft.com/office/drawing/2014/main" id="{FB187CDF-234D-44A7-927B-6BC4069E7E07}"/>
              </a:ext>
            </a:extLst>
          </p:cNvPr>
          <p:cNvGraphicFramePr/>
          <p:nvPr/>
        </p:nvGraphicFramePr>
        <p:xfrm>
          <a:off x="1066800" y="1690688"/>
          <a:ext cx="10058400" cy="347544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id="{04E55FE8-E7E0-15A6-42BD-A89B923381C5}"/>
              </a:ext>
            </a:extLst>
          </p:cNvPr>
          <p:cNvSpPr txBox="1"/>
          <p:nvPr/>
        </p:nvSpPr>
        <p:spPr>
          <a:xfrm>
            <a:off x="2480442" y="5580993"/>
            <a:ext cx="4252254" cy="369332"/>
          </a:xfrm>
          <a:prstGeom prst="rect">
            <a:avLst/>
          </a:prstGeom>
          <a:noFill/>
        </p:spPr>
        <p:txBody>
          <a:bodyPr wrap="none" rtlCol="0">
            <a:spAutoFit/>
          </a:bodyPr>
          <a:lstStyle/>
          <a:p>
            <a:r>
              <a:rPr lang="en-US" dirty="0"/>
              <a:t>E-Learning Content and Classroom Sessions</a:t>
            </a:r>
          </a:p>
        </p:txBody>
      </p:sp>
    </p:spTree>
    <p:custDataLst>
      <p:tags r:id="rId1"/>
    </p:custDataLst>
    <p:extLst>
      <p:ext uri="{BB962C8B-B14F-4D97-AF65-F5344CB8AC3E}">
        <p14:creationId xmlns:p14="http://schemas.microsoft.com/office/powerpoint/2010/main" val="3640266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07B9C-8D62-408A-93AC-FDD0B442FEFE}"/>
              </a:ext>
            </a:extLst>
          </p:cNvPr>
          <p:cNvSpPr>
            <a:spLocks noGrp="1"/>
          </p:cNvSpPr>
          <p:nvPr>
            <p:ph type="title"/>
          </p:nvPr>
        </p:nvSpPr>
        <p:spPr/>
        <p:txBody>
          <a:bodyPr/>
          <a:lstStyle/>
          <a:p>
            <a:r>
              <a:rPr lang="en-US" dirty="0"/>
              <a:t>Guiding Questions for Today</a:t>
            </a:r>
          </a:p>
        </p:txBody>
      </p:sp>
      <p:graphicFrame>
        <p:nvGraphicFramePr>
          <p:cNvPr id="4" name="Content Placeholder 3">
            <a:extLst>
              <a:ext uri="{FF2B5EF4-FFF2-40B4-BE49-F238E27FC236}">
                <a16:creationId xmlns:a16="http://schemas.microsoft.com/office/drawing/2014/main" id="{3A10878E-EE6C-493A-B4DE-2C3C079477AB}"/>
              </a:ext>
            </a:extLst>
          </p:cNvPr>
          <p:cNvGraphicFramePr>
            <a:graphicFrameLocks noGrp="1"/>
          </p:cNvGraphicFramePr>
          <p:nvPr>
            <p:ph idx="1"/>
            <p:extLst>
              <p:ext uri="{D42A27DB-BD31-4B8C-83A1-F6EECF244321}">
                <p14:modId xmlns:p14="http://schemas.microsoft.com/office/powerpoint/2010/main" val="136709281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2182355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C5A97-D30F-169F-9E25-EABD41DB7BAF}"/>
              </a:ext>
            </a:extLst>
          </p:cNvPr>
          <p:cNvSpPr>
            <a:spLocks noGrp="1"/>
          </p:cNvSpPr>
          <p:nvPr>
            <p:ph type="title"/>
          </p:nvPr>
        </p:nvSpPr>
        <p:spPr/>
        <p:txBody>
          <a:bodyPr/>
          <a:lstStyle/>
          <a:p>
            <a:r>
              <a:rPr lang="en-US" dirty="0"/>
              <a:t>Format for Today (break half-way)</a:t>
            </a:r>
          </a:p>
        </p:txBody>
      </p:sp>
      <p:graphicFrame>
        <p:nvGraphicFramePr>
          <p:cNvPr id="4" name="Content Placeholder 3">
            <a:extLst>
              <a:ext uri="{FF2B5EF4-FFF2-40B4-BE49-F238E27FC236}">
                <a16:creationId xmlns:a16="http://schemas.microsoft.com/office/drawing/2014/main" id="{1EAF3F8B-34B0-FB04-96E9-1F80BB129219}"/>
              </a:ext>
            </a:extLst>
          </p:cNvPr>
          <p:cNvGraphicFramePr>
            <a:graphicFrameLocks noGrp="1"/>
          </p:cNvGraphicFramePr>
          <p:nvPr>
            <p:ph idx="1"/>
            <p:extLst>
              <p:ext uri="{D42A27DB-BD31-4B8C-83A1-F6EECF244321}">
                <p14:modId xmlns:p14="http://schemas.microsoft.com/office/powerpoint/2010/main" val="616521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35810718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9"/>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00B0F0"/>
      </a:accent1>
      <a:accent2>
        <a:srgbClr val="8BC145"/>
      </a:accent2>
      <a:accent3>
        <a:srgbClr val="F19D19"/>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2636</TotalTime>
  <Words>1127</Words>
  <Application>Microsoft Office PowerPoint</Application>
  <PresentationFormat>Widescreen</PresentationFormat>
  <Paragraphs>142</Paragraphs>
  <Slides>29</Slides>
  <Notes>14</Notes>
  <HiddenSlides>0</HiddenSlides>
  <MMClips>1</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29</vt:i4>
      </vt:variant>
    </vt:vector>
  </HeadingPairs>
  <TitlesOfParts>
    <vt:vector size="35" baseType="lpstr">
      <vt:lpstr>Arial</vt:lpstr>
      <vt:lpstr>Calibri</vt:lpstr>
      <vt:lpstr>Calibri Light</vt:lpstr>
      <vt:lpstr>Lora</vt:lpstr>
      <vt:lpstr>Office Theme</vt:lpstr>
      <vt:lpstr>1_Office Theme</vt:lpstr>
      <vt:lpstr>Tech Norms</vt:lpstr>
      <vt:lpstr>Check In</vt:lpstr>
      <vt:lpstr>Implicit Bias and Mindfulness</vt:lpstr>
      <vt:lpstr>Mindfulness Moment</vt:lpstr>
      <vt:lpstr>PowerPoint Presentation</vt:lpstr>
      <vt:lpstr>APH Equity Academy Core Outcomes: Summary</vt:lpstr>
      <vt:lpstr>APH Equity Academy Core Courses</vt:lpstr>
      <vt:lpstr>Guiding Questions for Today</vt:lpstr>
      <vt:lpstr>Format for Today (break half-way)</vt:lpstr>
      <vt:lpstr>Proposed Group Agreements</vt:lpstr>
      <vt:lpstr>Tools to Help us Honor the Group Agreements</vt:lpstr>
      <vt:lpstr>Another tool: Is this grief?</vt:lpstr>
      <vt:lpstr>Chat Waterfall</vt:lpstr>
      <vt:lpstr>Game</vt:lpstr>
      <vt:lpstr>What is a microaggression?</vt:lpstr>
      <vt:lpstr>What is a microaggression?</vt:lpstr>
      <vt:lpstr>PowerPoint Presentation</vt:lpstr>
      <vt:lpstr>Why do microaggressions matter?</vt:lpstr>
      <vt:lpstr>Microaggressions normalize oppression, and weave it into the fabric of everyday life.</vt:lpstr>
      <vt:lpstr>PowerPoint Presentation</vt:lpstr>
      <vt:lpstr>PowerPoint Presentation</vt:lpstr>
      <vt:lpstr>Microaggressions and Medicine</vt:lpstr>
      <vt:lpstr>Small Groups: Round 1</vt:lpstr>
      <vt:lpstr>Share Back</vt:lpstr>
      <vt:lpstr>Types of Microaggressions</vt:lpstr>
      <vt:lpstr>Small Groups: Round 2</vt:lpstr>
      <vt:lpstr>Share Back</vt:lpstr>
      <vt:lpstr>Practice!</vt:lpstr>
      <vt:lpstr>Closing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 Norms</dc:title>
  <dc:creator>Goodnow, Natalie</dc:creator>
  <cp:lastModifiedBy>Hale, Crystal</cp:lastModifiedBy>
  <cp:revision>22</cp:revision>
  <cp:lastPrinted>2022-05-20T18:03:21Z</cp:lastPrinted>
  <dcterms:created xsi:type="dcterms:W3CDTF">2022-04-26T15:36:08Z</dcterms:created>
  <dcterms:modified xsi:type="dcterms:W3CDTF">2022-06-17T13:59:25Z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2415608B-0B38-40AD-A3C2-C0BD9D5AB475</vt:lpwstr>
  </property>
  <property fmtid="{D5CDD505-2E9C-101B-9397-08002B2CF9AE}" pid="3" name="ArticulatePath">
    <vt:lpwstr>Presentation1</vt:lpwstr>
  </property>
</Properties>
</file>